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embedTrueTypeFonts="1">
  <p:sldMasterIdLst>
    <p:sldMasterId id="2147483766" r:id="rId1"/>
  </p:sldMasterIdLst>
  <p:notesMasterIdLst>
    <p:notesMasterId r:id="rId16"/>
  </p:notesMasterIdLst>
  <p:sldIdLst>
    <p:sldId id="286" r:id="rId2"/>
    <p:sldId id="298" r:id="rId3"/>
    <p:sldId id="259" r:id="rId4"/>
    <p:sldId id="260" r:id="rId5"/>
    <p:sldId id="291" r:id="rId6"/>
    <p:sldId id="290" r:id="rId7"/>
    <p:sldId id="299" r:id="rId8"/>
    <p:sldId id="292" r:id="rId9"/>
    <p:sldId id="300" r:id="rId10"/>
    <p:sldId id="271" r:id="rId11"/>
    <p:sldId id="301" r:id="rId12"/>
    <p:sldId id="302" r:id="rId13"/>
    <p:sldId id="303" r:id="rId14"/>
    <p:sldId id="287" r:id="rId15"/>
  </p:sldIdLst>
  <p:sldSz cx="12192000" cy="6858000"/>
  <p:notesSz cx="6858000" cy="9144000"/>
  <p:embeddedFontLst>
    <p:embeddedFont>
      <p:font typeface="IRMitra" panose="020B0604020202020204" charset="0"/>
      <p:regular r:id="rId17"/>
      <p:bold r:id="rId18"/>
      <p:italic r:id="rId19"/>
    </p:embeddedFont>
    <p:embeddedFont>
      <p:font typeface="Calibri" panose="020F0502020204030204" pitchFamily="34" charset="0"/>
      <p:regular r:id="rId20"/>
      <p:bold r:id="rId21"/>
      <p:italic r:id="rId22"/>
      <p:boldItalic r:id="rId23"/>
    </p:embeddedFont>
    <p:embeddedFont>
      <p:font typeface="B Nazanin" panose="00000400000000000000" pitchFamily="2" charset="-78"/>
      <p:regular r:id="rId24"/>
    </p:embeddedFont>
    <p:embeddedFont>
      <p:font typeface="B Titr" panose="00000700000000000000" pitchFamily="2" charset="-78"/>
      <p:bold r:id="rId25"/>
    </p:embeddedFont>
    <p:embeddedFont>
      <p:font typeface="Calibri Light" panose="020F0302020204030204" pitchFamily="34" charset="0"/>
      <p:regular r:id="rId26"/>
      <p:italic r:id="rId27"/>
    </p:embeddedFont>
  </p:embeddedFontLst>
  <p:defaultText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2555"/>
    <a:srgbClr val="D6707E"/>
    <a:srgbClr val="8DC9C1"/>
    <a:srgbClr val="FCFCFC"/>
    <a:srgbClr val="333333"/>
    <a:srgbClr val="344D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0409" autoAdjust="0"/>
  </p:normalViewPr>
  <p:slideViewPr>
    <p:cSldViewPr snapToGrid="0">
      <p:cViewPr>
        <p:scale>
          <a:sx n="60" d="100"/>
          <a:sy n="60" d="100"/>
        </p:scale>
        <p:origin x="1056" y="30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F67297FE-FD89-41C8-B693-0BB717863AD7}" type="datetimeFigureOut">
              <a:rPr lang="fa-IR" smtClean="0"/>
              <a:t>1445/09/06</a:t>
            </a:fld>
            <a:endParaRPr lang="fa-I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27D01E2-CD43-4B18-84D5-44108E73507D}" type="slidenum">
              <a:rPr lang="fa-IR" smtClean="0"/>
              <a:t>‹#›</a:t>
            </a:fld>
            <a:endParaRPr lang="fa-IR"/>
          </a:p>
        </p:txBody>
      </p:sp>
    </p:spTree>
    <p:extLst>
      <p:ext uri="{BB962C8B-B14F-4D97-AF65-F5344CB8AC3E}">
        <p14:creationId xmlns:p14="http://schemas.microsoft.com/office/powerpoint/2010/main" val="294969760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AD87EE-DB61-40E6-AD75-9B9458F30882}" type="slidenum">
              <a:rPr lang="en-US" smtClean="0"/>
              <a:t>2</a:t>
            </a:fld>
            <a:endParaRPr lang="en-US"/>
          </a:p>
        </p:txBody>
      </p:sp>
    </p:spTree>
    <p:extLst>
      <p:ext uri="{BB962C8B-B14F-4D97-AF65-F5344CB8AC3E}">
        <p14:creationId xmlns:p14="http://schemas.microsoft.com/office/powerpoint/2010/main" val="1028465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baseline="0" dirty="0"/>
          </a:p>
        </p:txBody>
      </p:sp>
      <p:sp>
        <p:nvSpPr>
          <p:cNvPr id="4" name="Slide Number Placeholder 3"/>
          <p:cNvSpPr>
            <a:spLocks noGrp="1"/>
          </p:cNvSpPr>
          <p:nvPr>
            <p:ph type="sldNum" sz="quarter" idx="10"/>
          </p:nvPr>
        </p:nvSpPr>
        <p:spPr/>
        <p:txBody>
          <a:bodyPr/>
          <a:lstStyle/>
          <a:p>
            <a:fld id="{B27D01E2-CD43-4B18-84D5-44108E73507D}" type="slidenum">
              <a:rPr lang="fa-IR" smtClean="0"/>
              <a:t>13</a:t>
            </a:fld>
            <a:endParaRPr lang="fa-IR"/>
          </a:p>
        </p:txBody>
      </p:sp>
    </p:spTree>
    <p:extLst>
      <p:ext uri="{BB962C8B-B14F-4D97-AF65-F5344CB8AC3E}">
        <p14:creationId xmlns:p14="http://schemas.microsoft.com/office/powerpoint/2010/main" val="210746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a:p>
        </p:txBody>
      </p:sp>
      <p:sp>
        <p:nvSpPr>
          <p:cNvPr id="4" name="Slide Number Placeholder 3"/>
          <p:cNvSpPr>
            <a:spLocks noGrp="1"/>
          </p:cNvSpPr>
          <p:nvPr>
            <p:ph type="sldNum" sz="quarter" idx="10"/>
          </p:nvPr>
        </p:nvSpPr>
        <p:spPr/>
        <p:txBody>
          <a:bodyPr/>
          <a:lstStyle/>
          <a:p>
            <a:fld id="{B27D01E2-CD43-4B18-84D5-44108E73507D}" type="slidenum">
              <a:rPr lang="fa-IR" smtClean="0"/>
              <a:t>3</a:t>
            </a:fld>
            <a:endParaRPr lang="fa-IR"/>
          </a:p>
        </p:txBody>
      </p:sp>
    </p:spTree>
    <p:extLst>
      <p:ext uri="{BB962C8B-B14F-4D97-AF65-F5344CB8AC3E}">
        <p14:creationId xmlns:p14="http://schemas.microsoft.com/office/powerpoint/2010/main" val="344974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B27D01E2-CD43-4B18-84D5-44108E73507D}" type="slidenum">
              <a:rPr lang="fa-IR" smtClean="0"/>
              <a:t>4</a:t>
            </a:fld>
            <a:endParaRPr lang="fa-IR"/>
          </a:p>
        </p:txBody>
      </p:sp>
    </p:spTree>
    <p:extLst>
      <p:ext uri="{BB962C8B-B14F-4D97-AF65-F5344CB8AC3E}">
        <p14:creationId xmlns:p14="http://schemas.microsoft.com/office/powerpoint/2010/main" val="902395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7D01E2-CD43-4B18-84D5-44108E73507D}" type="slidenum">
              <a:rPr lang="fa-IR" smtClean="0"/>
              <a:t>5</a:t>
            </a:fld>
            <a:endParaRPr lang="fa-IR"/>
          </a:p>
        </p:txBody>
      </p:sp>
    </p:spTree>
    <p:extLst>
      <p:ext uri="{BB962C8B-B14F-4D97-AF65-F5344CB8AC3E}">
        <p14:creationId xmlns:p14="http://schemas.microsoft.com/office/powerpoint/2010/main" val="3870838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baseline="0" dirty="0"/>
          </a:p>
        </p:txBody>
      </p:sp>
      <p:sp>
        <p:nvSpPr>
          <p:cNvPr id="4" name="Slide Number Placeholder 3"/>
          <p:cNvSpPr>
            <a:spLocks noGrp="1"/>
          </p:cNvSpPr>
          <p:nvPr>
            <p:ph type="sldNum" sz="quarter" idx="10"/>
          </p:nvPr>
        </p:nvSpPr>
        <p:spPr/>
        <p:txBody>
          <a:bodyPr/>
          <a:lstStyle/>
          <a:p>
            <a:fld id="{B27D01E2-CD43-4B18-84D5-44108E73507D}" type="slidenum">
              <a:rPr lang="fa-IR" smtClean="0"/>
              <a:t>8</a:t>
            </a:fld>
            <a:endParaRPr lang="fa-IR"/>
          </a:p>
        </p:txBody>
      </p:sp>
    </p:spTree>
    <p:extLst>
      <p:ext uri="{BB962C8B-B14F-4D97-AF65-F5344CB8AC3E}">
        <p14:creationId xmlns:p14="http://schemas.microsoft.com/office/powerpoint/2010/main" val="164406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baseline="0" dirty="0"/>
          </a:p>
        </p:txBody>
      </p:sp>
      <p:sp>
        <p:nvSpPr>
          <p:cNvPr id="4" name="Slide Number Placeholder 3"/>
          <p:cNvSpPr>
            <a:spLocks noGrp="1"/>
          </p:cNvSpPr>
          <p:nvPr>
            <p:ph type="sldNum" sz="quarter" idx="10"/>
          </p:nvPr>
        </p:nvSpPr>
        <p:spPr/>
        <p:txBody>
          <a:bodyPr/>
          <a:lstStyle/>
          <a:p>
            <a:fld id="{B27D01E2-CD43-4B18-84D5-44108E73507D}" type="slidenum">
              <a:rPr lang="fa-IR" smtClean="0"/>
              <a:t>9</a:t>
            </a:fld>
            <a:endParaRPr lang="fa-IR"/>
          </a:p>
        </p:txBody>
      </p:sp>
    </p:spTree>
    <p:extLst>
      <p:ext uri="{BB962C8B-B14F-4D97-AF65-F5344CB8AC3E}">
        <p14:creationId xmlns:p14="http://schemas.microsoft.com/office/powerpoint/2010/main" val="370613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baseline="0" dirty="0"/>
          </a:p>
        </p:txBody>
      </p:sp>
      <p:sp>
        <p:nvSpPr>
          <p:cNvPr id="4" name="Slide Number Placeholder 3"/>
          <p:cNvSpPr>
            <a:spLocks noGrp="1"/>
          </p:cNvSpPr>
          <p:nvPr>
            <p:ph type="sldNum" sz="quarter" idx="10"/>
          </p:nvPr>
        </p:nvSpPr>
        <p:spPr/>
        <p:txBody>
          <a:bodyPr/>
          <a:lstStyle/>
          <a:p>
            <a:fld id="{B27D01E2-CD43-4B18-84D5-44108E73507D}" type="slidenum">
              <a:rPr lang="fa-IR" smtClean="0"/>
              <a:t>10</a:t>
            </a:fld>
            <a:endParaRPr lang="fa-IR"/>
          </a:p>
        </p:txBody>
      </p:sp>
    </p:spTree>
    <p:extLst>
      <p:ext uri="{BB962C8B-B14F-4D97-AF65-F5344CB8AC3E}">
        <p14:creationId xmlns:p14="http://schemas.microsoft.com/office/powerpoint/2010/main" val="26816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baseline="0" dirty="0"/>
          </a:p>
        </p:txBody>
      </p:sp>
      <p:sp>
        <p:nvSpPr>
          <p:cNvPr id="4" name="Slide Number Placeholder 3"/>
          <p:cNvSpPr>
            <a:spLocks noGrp="1"/>
          </p:cNvSpPr>
          <p:nvPr>
            <p:ph type="sldNum" sz="quarter" idx="10"/>
          </p:nvPr>
        </p:nvSpPr>
        <p:spPr/>
        <p:txBody>
          <a:bodyPr/>
          <a:lstStyle/>
          <a:p>
            <a:fld id="{B27D01E2-CD43-4B18-84D5-44108E73507D}" type="slidenum">
              <a:rPr lang="fa-IR" smtClean="0"/>
              <a:t>11</a:t>
            </a:fld>
            <a:endParaRPr lang="fa-IR"/>
          </a:p>
        </p:txBody>
      </p:sp>
    </p:spTree>
    <p:extLst>
      <p:ext uri="{BB962C8B-B14F-4D97-AF65-F5344CB8AC3E}">
        <p14:creationId xmlns:p14="http://schemas.microsoft.com/office/powerpoint/2010/main" val="3334666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baseline="0" dirty="0"/>
          </a:p>
        </p:txBody>
      </p:sp>
      <p:sp>
        <p:nvSpPr>
          <p:cNvPr id="4" name="Slide Number Placeholder 3"/>
          <p:cNvSpPr>
            <a:spLocks noGrp="1"/>
          </p:cNvSpPr>
          <p:nvPr>
            <p:ph type="sldNum" sz="quarter" idx="10"/>
          </p:nvPr>
        </p:nvSpPr>
        <p:spPr/>
        <p:txBody>
          <a:bodyPr/>
          <a:lstStyle/>
          <a:p>
            <a:fld id="{B27D01E2-CD43-4B18-84D5-44108E73507D}" type="slidenum">
              <a:rPr lang="fa-IR" smtClean="0"/>
              <a:t>12</a:t>
            </a:fld>
            <a:endParaRPr lang="fa-IR"/>
          </a:p>
        </p:txBody>
      </p:sp>
    </p:spTree>
    <p:extLst>
      <p:ext uri="{BB962C8B-B14F-4D97-AF65-F5344CB8AC3E}">
        <p14:creationId xmlns:p14="http://schemas.microsoft.com/office/powerpoint/2010/main" val="427105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BB0FA1-4FC1-4401-8BF1-2B9DCBA64134}" type="datetime8">
              <a:rPr lang="fa-IR" smtClean="0"/>
              <a:t>24/مارس/15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CE6A4B16-F784-47A0-BFFC-7DFFF3CBAE6B}" type="slidenum">
              <a:rPr lang="fa-IR" smtClean="0"/>
              <a:t>‹#›</a:t>
            </a:fld>
            <a:endParaRPr lang="fa-IR"/>
          </a:p>
        </p:txBody>
      </p:sp>
    </p:spTree>
    <p:extLst>
      <p:ext uri="{BB962C8B-B14F-4D97-AF65-F5344CB8AC3E}">
        <p14:creationId xmlns:p14="http://schemas.microsoft.com/office/powerpoint/2010/main" val="257405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D490A-0333-49C9-9225-ABFA2046DF38}" type="datetime8">
              <a:rPr lang="fa-IR" smtClean="0"/>
              <a:t>24/مارس/15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CE6A4B16-F784-47A0-BFFC-7DFFF3CBAE6B}" type="slidenum">
              <a:rPr lang="fa-IR" smtClean="0"/>
              <a:t>‹#›</a:t>
            </a:fld>
            <a:endParaRPr lang="fa-IR"/>
          </a:p>
        </p:txBody>
      </p:sp>
    </p:spTree>
    <p:extLst>
      <p:ext uri="{BB962C8B-B14F-4D97-AF65-F5344CB8AC3E}">
        <p14:creationId xmlns:p14="http://schemas.microsoft.com/office/powerpoint/2010/main" val="2637525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ED56E8-2484-4A8F-8321-61AFDAFE8AAF}" type="datetime8">
              <a:rPr lang="fa-IR" smtClean="0"/>
              <a:t>24/مارس/15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CE6A4B16-F784-47A0-BFFC-7DFFF3CBAE6B}" type="slidenum">
              <a:rPr lang="fa-IR" smtClean="0"/>
              <a:t>‹#›</a:t>
            </a:fld>
            <a:endParaRPr lang="fa-IR"/>
          </a:p>
        </p:txBody>
      </p:sp>
    </p:spTree>
    <p:extLst>
      <p:ext uri="{BB962C8B-B14F-4D97-AF65-F5344CB8AC3E}">
        <p14:creationId xmlns:p14="http://schemas.microsoft.com/office/powerpoint/2010/main" val="117654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8C2711-D6E2-4EF2-A781-37E0CAF73B8F}" type="datetime8">
              <a:rPr lang="fa-IR" smtClean="0"/>
              <a:t>24/مارس/15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CE6A4B16-F784-47A0-BFFC-7DFFF3CBAE6B}" type="slidenum">
              <a:rPr lang="fa-IR" smtClean="0"/>
              <a:t>‹#›</a:t>
            </a:fld>
            <a:endParaRPr lang="fa-IR"/>
          </a:p>
        </p:txBody>
      </p:sp>
    </p:spTree>
    <p:extLst>
      <p:ext uri="{BB962C8B-B14F-4D97-AF65-F5344CB8AC3E}">
        <p14:creationId xmlns:p14="http://schemas.microsoft.com/office/powerpoint/2010/main" val="30615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9210F9-6475-4EB5-B51F-13AE653E3CBB}" type="datetime8">
              <a:rPr lang="fa-IR" smtClean="0"/>
              <a:t>24/مارس/15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CE6A4B16-F784-47A0-BFFC-7DFFF3CBAE6B}" type="slidenum">
              <a:rPr lang="fa-IR" smtClean="0"/>
              <a:t>‹#›</a:t>
            </a:fld>
            <a:endParaRPr lang="fa-IR"/>
          </a:p>
        </p:txBody>
      </p:sp>
    </p:spTree>
    <p:extLst>
      <p:ext uri="{BB962C8B-B14F-4D97-AF65-F5344CB8AC3E}">
        <p14:creationId xmlns:p14="http://schemas.microsoft.com/office/powerpoint/2010/main" val="365313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5326F2-6E37-48F5-ADF9-E2D7E357DE5C}" type="datetime8">
              <a:rPr lang="fa-IR" smtClean="0"/>
              <a:t>24/مارس/15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CE6A4B16-F784-47A0-BFFC-7DFFF3CBAE6B}" type="slidenum">
              <a:rPr lang="fa-IR" smtClean="0"/>
              <a:t>‹#›</a:t>
            </a:fld>
            <a:endParaRPr lang="fa-IR"/>
          </a:p>
        </p:txBody>
      </p:sp>
    </p:spTree>
    <p:extLst>
      <p:ext uri="{BB962C8B-B14F-4D97-AF65-F5344CB8AC3E}">
        <p14:creationId xmlns:p14="http://schemas.microsoft.com/office/powerpoint/2010/main" val="288684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7E7C76-83CF-4425-AB83-1B462D948782}" type="datetime8">
              <a:rPr lang="fa-IR" smtClean="0"/>
              <a:t>24/مارس/15</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CE6A4B16-F784-47A0-BFFC-7DFFF3CBAE6B}" type="slidenum">
              <a:rPr lang="fa-IR" smtClean="0"/>
              <a:t>‹#›</a:t>
            </a:fld>
            <a:endParaRPr lang="fa-IR"/>
          </a:p>
        </p:txBody>
      </p:sp>
    </p:spTree>
    <p:extLst>
      <p:ext uri="{BB962C8B-B14F-4D97-AF65-F5344CB8AC3E}">
        <p14:creationId xmlns:p14="http://schemas.microsoft.com/office/powerpoint/2010/main" val="1823272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E6BDFB-A87A-4963-B20E-32C8D0567383}" type="datetime8">
              <a:rPr lang="fa-IR" smtClean="0"/>
              <a:t>24/مارس/15</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CE6A4B16-F784-47A0-BFFC-7DFFF3CBAE6B}" type="slidenum">
              <a:rPr lang="fa-IR" smtClean="0"/>
              <a:t>‹#›</a:t>
            </a:fld>
            <a:endParaRPr lang="fa-IR"/>
          </a:p>
        </p:txBody>
      </p:sp>
    </p:spTree>
    <p:extLst>
      <p:ext uri="{BB962C8B-B14F-4D97-AF65-F5344CB8AC3E}">
        <p14:creationId xmlns:p14="http://schemas.microsoft.com/office/powerpoint/2010/main" val="254034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0CA12A-7282-4DB0-A17A-37AFBE7E5FFA}" type="datetime8">
              <a:rPr lang="fa-IR" smtClean="0"/>
              <a:t>24/مارس/15</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CE6A4B16-F784-47A0-BFFC-7DFFF3CBAE6B}" type="slidenum">
              <a:rPr lang="fa-IR" smtClean="0"/>
              <a:t>‹#›</a:t>
            </a:fld>
            <a:endParaRPr lang="fa-IR"/>
          </a:p>
        </p:txBody>
      </p:sp>
    </p:spTree>
    <p:extLst>
      <p:ext uri="{BB962C8B-B14F-4D97-AF65-F5344CB8AC3E}">
        <p14:creationId xmlns:p14="http://schemas.microsoft.com/office/powerpoint/2010/main" val="2543874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1CE10F-0684-485D-8B3F-09E06EAA0840}" type="datetime8">
              <a:rPr lang="fa-IR" smtClean="0"/>
              <a:t>24/مارس/15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CE6A4B16-F784-47A0-BFFC-7DFFF3CBAE6B}" type="slidenum">
              <a:rPr lang="fa-IR" smtClean="0"/>
              <a:t>‹#›</a:t>
            </a:fld>
            <a:endParaRPr lang="fa-IR"/>
          </a:p>
        </p:txBody>
      </p:sp>
    </p:spTree>
    <p:extLst>
      <p:ext uri="{BB962C8B-B14F-4D97-AF65-F5344CB8AC3E}">
        <p14:creationId xmlns:p14="http://schemas.microsoft.com/office/powerpoint/2010/main" val="389923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9BEF7C-023A-4173-83B1-592F93874343}" type="datetime8">
              <a:rPr lang="fa-IR" smtClean="0"/>
              <a:t>24/مارس/15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CE6A4B16-F784-47A0-BFFC-7DFFF3CBAE6B}" type="slidenum">
              <a:rPr lang="fa-IR" smtClean="0"/>
              <a:t>‹#›</a:t>
            </a:fld>
            <a:endParaRPr lang="fa-IR"/>
          </a:p>
        </p:txBody>
      </p:sp>
    </p:spTree>
    <p:extLst>
      <p:ext uri="{BB962C8B-B14F-4D97-AF65-F5344CB8AC3E}">
        <p14:creationId xmlns:p14="http://schemas.microsoft.com/office/powerpoint/2010/main" val="418254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4390F2-6319-43C6-BBA9-E2BB8BAC3406}" type="datetime8">
              <a:rPr lang="fa-IR" smtClean="0"/>
              <a:t>24/مارس/15</a:t>
            </a:fld>
            <a:endParaRPr lang="fa-I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A4B16-F784-47A0-BFFC-7DFFF3CBAE6B}" type="slidenum">
              <a:rPr lang="fa-IR" smtClean="0"/>
              <a:t>‹#›</a:t>
            </a:fld>
            <a:endParaRPr lang="fa-IR"/>
          </a:p>
        </p:txBody>
      </p:sp>
    </p:spTree>
    <p:extLst>
      <p:ext uri="{BB962C8B-B14F-4D97-AF65-F5344CB8AC3E}">
        <p14:creationId xmlns:p14="http://schemas.microsoft.com/office/powerpoint/2010/main" val="396431818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58" y="477811"/>
            <a:ext cx="10573245" cy="5943601"/>
          </a:xfrm>
          <a:prstGeom prst="rect">
            <a:avLst/>
          </a:prstGeom>
        </p:spPr>
      </p:pic>
    </p:spTree>
    <p:extLst>
      <p:ext uri="{BB962C8B-B14F-4D97-AF65-F5344CB8AC3E}">
        <p14:creationId xmlns:p14="http://schemas.microsoft.com/office/powerpoint/2010/main" val="1148391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58">
            <a:extLst>
              <a:ext uri="{FF2B5EF4-FFF2-40B4-BE49-F238E27FC236}">
                <a16:creationId xmlns:a16="http://schemas.microsoft.com/office/drawing/2014/main" xmlns="" id="{E1466558-3927-444F-8787-3A7BE689C3DA}"/>
              </a:ext>
            </a:extLst>
          </p:cNvPr>
          <p:cNvSpPr/>
          <p:nvPr/>
        </p:nvSpPr>
        <p:spPr>
          <a:xfrm rot="10800000">
            <a:off x="4856812" y="350832"/>
            <a:ext cx="7335187" cy="639763"/>
          </a:xfrm>
          <a:custGeom>
            <a:avLst/>
            <a:gdLst>
              <a:gd name="connsiteX0" fmla="*/ 231505 w 5548632"/>
              <a:gd name="connsiteY0" fmla="*/ 0 h 838201"/>
              <a:gd name="connsiteX1" fmla="*/ 607008 w 5548632"/>
              <a:gd name="connsiteY1" fmla="*/ 0 h 838201"/>
              <a:gd name="connsiteX2" fmla="*/ 5308602 w 5548632"/>
              <a:gd name="connsiteY2" fmla="*/ 0 h 838201"/>
              <a:gd name="connsiteX3" fmla="*/ 5311170 w 5548632"/>
              <a:gd name="connsiteY3" fmla="*/ 0 h 838201"/>
              <a:gd name="connsiteX4" fmla="*/ 5318832 w 5548632"/>
              <a:gd name="connsiteY4" fmla="*/ 1547 h 838201"/>
              <a:gd name="connsiteX5" fmla="*/ 5354673 w 5548632"/>
              <a:gd name="connsiteY5" fmla="*/ 6967 h 838201"/>
              <a:gd name="connsiteX6" fmla="*/ 5519237 w 5548632"/>
              <a:gd name="connsiteY6" fmla="*/ 209428 h 838201"/>
              <a:gd name="connsiteX7" fmla="*/ 5520241 w 5548632"/>
              <a:gd name="connsiteY7" fmla="*/ 216883 h 838201"/>
              <a:gd name="connsiteX8" fmla="*/ 5525198 w 5548632"/>
              <a:gd name="connsiteY8" fmla="*/ 230515 h 838201"/>
              <a:gd name="connsiteX9" fmla="*/ 5548632 w 5548632"/>
              <a:gd name="connsiteY9" fmla="*/ 419100 h 838201"/>
              <a:gd name="connsiteX10" fmla="*/ 5525198 w 5548632"/>
              <a:gd name="connsiteY10" fmla="*/ 607686 h 838201"/>
              <a:gd name="connsiteX11" fmla="*/ 5520241 w 5548632"/>
              <a:gd name="connsiteY11" fmla="*/ 621318 h 838201"/>
              <a:gd name="connsiteX12" fmla="*/ 5519237 w 5548632"/>
              <a:gd name="connsiteY12" fmla="*/ 628772 h 838201"/>
              <a:gd name="connsiteX13" fmla="*/ 5376581 w 5548632"/>
              <a:gd name="connsiteY13" fmla="*/ 822784 h 838201"/>
              <a:gd name="connsiteX14" fmla="*/ 5373232 w 5548632"/>
              <a:gd name="connsiteY14" fmla="*/ 823942 h 838201"/>
              <a:gd name="connsiteX15" fmla="*/ 5360971 w 5548632"/>
              <a:gd name="connsiteY15" fmla="*/ 832208 h 838201"/>
              <a:gd name="connsiteX16" fmla="*/ 5331287 w 5548632"/>
              <a:gd name="connsiteY16" fmla="*/ 838201 h 838201"/>
              <a:gd name="connsiteX17" fmla="*/ 5168899 w 5548632"/>
              <a:gd name="connsiteY17" fmla="*/ 838201 h 838201"/>
              <a:gd name="connsiteX18" fmla="*/ 3673293 w 5548632"/>
              <a:gd name="connsiteY18" fmla="*/ 838201 h 838201"/>
              <a:gd name="connsiteX19" fmla="*/ 594365 w 5548632"/>
              <a:gd name="connsiteY19" fmla="*/ 838201 h 838201"/>
              <a:gd name="connsiteX20" fmla="*/ 454662 w 5548632"/>
              <a:gd name="connsiteY20" fmla="*/ 698498 h 838201"/>
              <a:gd name="connsiteX21" fmla="*/ 454662 w 5548632"/>
              <a:gd name="connsiteY21" fmla="*/ 396062 h 838201"/>
              <a:gd name="connsiteX22" fmla="*/ 451090 w 5548632"/>
              <a:gd name="connsiteY22" fmla="*/ 396062 h 838201"/>
              <a:gd name="connsiteX23" fmla="*/ 215874 w 5548632"/>
              <a:gd name="connsiteY23" fmla="*/ 396062 h 838201"/>
              <a:gd name="connsiteX24" fmla="*/ 1035 w 5548632"/>
              <a:gd name="connsiteY24" fmla="*/ 396062 h 838201"/>
              <a:gd name="connsiteX25" fmla="*/ 0 w 5548632"/>
              <a:gd name="connsiteY25" fmla="*/ 380657 h 838201"/>
              <a:gd name="connsiteX26" fmla="*/ 13334 w 5548632"/>
              <a:gd name="connsiteY26" fmla="*/ 380657 h 838201"/>
              <a:gd name="connsiteX27" fmla="*/ 380762 w 5548632"/>
              <a:gd name="connsiteY27" fmla="*/ 380657 h 838201"/>
              <a:gd name="connsiteX28" fmla="*/ 449676 w 5548632"/>
              <a:gd name="connsiteY28" fmla="*/ 380657 h 838201"/>
              <a:gd name="connsiteX29" fmla="*/ 454662 w 5548632"/>
              <a:gd name="connsiteY29" fmla="*/ 342729 h 838201"/>
              <a:gd name="connsiteX30" fmla="*/ 231505 w 5548632"/>
              <a:gd name="connsiteY30" fmla="*/ 0 h 838201"/>
              <a:gd name="connsiteX31" fmla="*/ 215874 w 5548632"/>
              <a:gd name="connsiteY31" fmla="*/ 0 h 838201"/>
              <a:gd name="connsiteX32" fmla="*/ 231505 w 5548632"/>
              <a:gd name="connsiteY32" fmla="*/ 0 h 838201"/>
              <a:gd name="connsiteX33" fmla="*/ 197048 w 5548632"/>
              <a:gd name="connsiteY33" fmla="*/ 5335 h 838201"/>
              <a:gd name="connsiteX34" fmla="*/ 192750 w 5548632"/>
              <a:gd name="connsiteY34" fmla="*/ 4669 h 8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48632" h="838201">
                <a:moveTo>
                  <a:pt x="231505" y="0"/>
                </a:moveTo>
                <a:lnTo>
                  <a:pt x="607008" y="0"/>
                </a:lnTo>
                <a:lnTo>
                  <a:pt x="5308602" y="0"/>
                </a:lnTo>
                <a:lnTo>
                  <a:pt x="5311170" y="0"/>
                </a:lnTo>
                <a:lnTo>
                  <a:pt x="5318832" y="1547"/>
                </a:lnTo>
                <a:lnTo>
                  <a:pt x="5354673" y="6967"/>
                </a:lnTo>
                <a:cubicBezTo>
                  <a:pt x="5429079" y="29806"/>
                  <a:pt x="5490318" y="106868"/>
                  <a:pt x="5519237" y="209428"/>
                </a:cubicBezTo>
                <a:lnTo>
                  <a:pt x="5520241" y="216883"/>
                </a:lnTo>
                <a:lnTo>
                  <a:pt x="5525198" y="230515"/>
                </a:lnTo>
                <a:cubicBezTo>
                  <a:pt x="5539677" y="278778"/>
                  <a:pt x="5548632" y="345453"/>
                  <a:pt x="5548632" y="419100"/>
                </a:cubicBezTo>
                <a:cubicBezTo>
                  <a:pt x="5548632" y="492747"/>
                  <a:pt x="5539677" y="559422"/>
                  <a:pt x="5525198" y="607686"/>
                </a:cubicBezTo>
                <a:lnTo>
                  <a:pt x="5520241" y="621318"/>
                </a:lnTo>
                <a:lnTo>
                  <a:pt x="5519237" y="628772"/>
                </a:lnTo>
                <a:cubicBezTo>
                  <a:pt x="5493210" y="721076"/>
                  <a:pt x="5441004" y="792727"/>
                  <a:pt x="5376581" y="822784"/>
                </a:cubicBezTo>
                <a:lnTo>
                  <a:pt x="5373232" y="823942"/>
                </a:lnTo>
                <a:lnTo>
                  <a:pt x="5360971" y="832208"/>
                </a:lnTo>
                <a:cubicBezTo>
                  <a:pt x="5351847" y="836067"/>
                  <a:pt x="5341816" y="838201"/>
                  <a:pt x="5331287" y="838201"/>
                </a:cubicBezTo>
                <a:lnTo>
                  <a:pt x="5168899" y="838201"/>
                </a:lnTo>
                <a:lnTo>
                  <a:pt x="3673293" y="838201"/>
                </a:lnTo>
                <a:lnTo>
                  <a:pt x="594365" y="838201"/>
                </a:lnTo>
                <a:cubicBezTo>
                  <a:pt x="517209" y="838201"/>
                  <a:pt x="454662" y="775654"/>
                  <a:pt x="454662" y="698498"/>
                </a:cubicBezTo>
                <a:lnTo>
                  <a:pt x="454662" y="396062"/>
                </a:lnTo>
                <a:lnTo>
                  <a:pt x="451090" y="396062"/>
                </a:lnTo>
                <a:lnTo>
                  <a:pt x="215874" y="396062"/>
                </a:lnTo>
                <a:lnTo>
                  <a:pt x="1035" y="396062"/>
                </a:lnTo>
                <a:lnTo>
                  <a:pt x="0" y="380657"/>
                </a:lnTo>
                <a:lnTo>
                  <a:pt x="13334" y="380657"/>
                </a:lnTo>
                <a:lnTo>
                  <a:pt x="380762" y="380657"/>
                </a:lnTo>
                <a:lnTo>
                  <a:pt x="449676" y="380657"/>
                </a:lnTo>
                <a:lnTo>
                  <a:pt x="454662" y="342729"/>
                </a:lnTo>
                <a:cubicBezTo>
                  <a:pt x="454662" y="153445"/>
                  <a:pt x="354751" y="0"/>
                  <a:pt x="231505" y="0"/>
                </a:cubicBezTo>
                <a:close/>
                <a:moveTo>
                  <a:pt x="215874" y="0"/>
                </a:moveTo>
                <a:lnTo>
                  <a:pt x="231505" y="0"/>
                </a:lnTo>
                <a:lnTo>
                  <a:pt x="197048" y="5335"/>
                </a:lnTo>
                <a:lnTo>
                  <a:pt x="192750" y="466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Title 18">
            <a:extLst>
              <a:ext uri="{FF2B5EF4-FFF2-40B4-BE49-F238E27FC236}">
                <a16:creationId xmlns:a16="http://schemas.microsoft.com/office/drawing/2014/main" xmlns="" id="{8BA53849-10CF-4B28-880A-F0584F2A5E84}"/>
              </a:ext>
            </a:extLst>
          </p:cNvPr>
          <p:cNvSpPr>
            <a:spLocks noGrp="1"/>
          </p:cNvSpPr>
          <p:nvPr>
            <p:ph type="title"/>
          </p:nvPr>
        </p:nvSpPr>
        <p:spPr>
          <a:xfrm>
            <a:off x="1076325" y="41274"/>
            <a:ext cx="10515600" cy="1325563"/>
          </a:xfrm>
        </p:spPr>
        <p:txBody>
          <a:bodyPr/>
          <a:lstStyle/>
          <a:p>
            <a:pPr algn="r"/>
            <a:r>
              <a:rPr lang="fa-IR" dirty="0" smtClean="0">
                <a:solidFill>
                  <a:schemeClr val="bg1"/>
                </a:solidFill>
                <a:latin typeface="IRMitra" panose="02000506000000020002" pitchFamily="2" charset="-78"/>
                <a:cs typeface="B Nazanin" panose="00000400000000000000" pitchFamily="2" charset="-78"/>
              </a:rPr>
              <a:t>نگاشت ذهنی </a:t>
            </a:r>
            <a:r>
              <a:rPr lang="en-US" dirty="0" smtClean="0">
                <a:solidFill>
                  <a:schemeClr val="bg1"/>
                </a:solidFill>
                <a:latin typeface="IRMitra" panose="02000506000000020002" pitchFamily="2" charset="-78"/>
                <a:cs typeface="B Nazanin" panose="00000400000000000000" pitchFamily="2" charset="-78"/>
              </a:rPr>
              <a:t>Mind Mapping</a:t>
            </a:r>
            <a:endParaRPr lang="fa-IR" dirty="0">
              <a:solidFill>
                <a:schemeClr val="bg1"/>
              </a:solidFill>
              <a:latin typeface="IRMitra" panose="02000506000000020002" pitchFamily="2" charset="-78"/>
              <a:cs typeface="B Nazanin" panose="00000400000000000000" pitchFamily="2" charset="-78"/>
            </a:endParaRPr>
          </a:p>
        </p:txBody>
      </p:sp>
      <p:sp>
        <p:nvSpPr>
          <p:cNvPr id="9" name="Rectangle 8">
            <a:extLst>
              <a:ext uri="{FF2B5EF4-FFF2-40B4-BE49-F238E27FC236}">
                <a16:creationId xmlns:a16="http://schemas.microsoft.com/office/drawing/2014/main" xmlns="" id="{63DE4384-7630-448A-AB36-C52BAA4E6FAA}"/>
              </a:ext>
            </a:extLst>
          </p:cNvPr>
          <p:cNvSpPr/>
          <p:nvPr/>
        </p:nvSpPr>
        <p:spPr>
          <a:xfrm>
            <a:off x="0" y="6545081"/>
            <a:ext cx="12192000" cy="342900"/>
          </a:xfrm>
          <a:prstGeom prst="rect">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pic>
        <p:nvPicPr>
          <p:cNvPr id="11" name="Picture 10">
            <a:extLst>
              <a:ext uri="{FF2B5EF4-FFF2-40B4-BE49-F238E27FC236}">
                <a16:creationId xmlns:a16="http://schemas.microsoft.com/office/drawing/2014/main" xmlns="" id="{D8250D0B-AF62-4C1F-8BB2-55E2D8C1B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0" y="5637706"/>
            <a:ext cx="1081689" cy="1081689"/>
          </a:xfrm>
          <a:prstGeom prst="rect">
            <a:avLst/>
          </a:prstGeom>
        </p:spPr>
      </p:pic>
      <p:sp>
        <p:nvSpPr>
          <p:cNvPr id="12" name="Google Shape;329;p30">
            <a:extLst>
              <a:ext uri="{FF2B5EF4-FFF2-40B4-BE49-F238E27FC236}">
                <a16:creationId xmlns:a16="http://schemas.microsoft.com/office/drawing/2014/main" xmlns="" id="{2D97BA5E-1FBA-4AB9-B607-DA47D7A8F0B0}"/>
              </a:ext>
            </a:extLst>
          </p:cNvPr>
          <p:cNvSpPr txBox="1">
            <a:spLocks/>
          </p:cNvSpPr>
          <p:nvPr/>
        </p:nvSpPr>
        <p:spPr>
          <a:xfrm flipH="1">
            <a:off x="-493406" y="5846711"/>
            <a:ext cx="2186959" cy="787706"/>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rtl="1">
              <a:lnSpc>
                <a:spcPct val="150000"/>
              </a:lnSpc>
              <a:spcBef>
                <a:spcPts val="0"/>
              </a:spcBef>
              <a:buNone/>
            </a:pPr>
            <a:fld id="{FF255DC3-51A4-41B0-8B39-ACF6721DBE4B}" type="slidenum">
              <a:rPr lang="fa-IR" sz="2400" b="1" smtClean="0">
                <a:cs typeface="B Nazanin" panose="00000400000000000000" pitchFamily="2" charset="-78"/>
              </a:rPr>
              <a:t>10</a:t>
            </a:fld>
            <a:endParaRPr lang="fa-IR" sz="1400" b="1" dirty="0">
              <a:cs typeface="B Nazanin" panose="00000400000000000000" pitchFamily="2" charset="-78"/>
            </a:endParaRPr>
          </a:p>
        </p:txBody>
      </p:sp>
      <p:pic>
        <p:nvPicPr>
          <p:cNvPr id="2" name="Content Placeholder 1"/>
          <p:cNvPicPr>
            <a:picLocks noGrp="1" noChangeAspect="1"/>
          </p:cNvPicPr>
          <p:nvPr>
            <p:ph sz="half" idx="2"/>
          </p:nvPr>
        </p:nvPicPr>
        <p:blipFill rotWithShape="1">
          <a:blip r:embed="rId4"/>
          <a:srcRect l="11529" t="20896" r="12693" b="5095"/>
          <a:stretch/>
        </p:blipFill>
        <p:spPr>
          <a:xfrm>
            <a:off x="1276303" y="990596"/>
            <a:ext cx="10115644" cy="5554485"/>
          </a:xfrm>
          <a:prstGeom prst="rect">
            <a:avLst/>
          </a:prstGeom>
        </p:spPr>
      </p:pic>
    </p:spTree>
    <p:extLst>
      <p:ext uri="{BB962C8B-B14F-4D97-AF65-F5344CB8AC3E}">
        <p14:creationId xmlns:p14="http://schemas.microsoft.com/office/powerpoint/2010/main" val="3435671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8">
            <a:extLst>
              <a:ext uri="{FF2B5EF4-FFF2-40B4-BE49-F238E27FC236}">
                <a16:creationId xmlns:a16="http://schemas.microsoft.com/office/drawing/2014/main" xmlns="" id="{8BA53849-10CF-4B28-880A-F0584F2A5E84}"/>
              </a:ext>
            </a:extLst>
          </p:cNvPr>
          <p:cNvSpPr>
            <a:spLocks noGrp="1"/>
          </p:cNvSpPr>
          <p:nvPr>
            <p:ph type="title"/>
          </p:nvPr>
        </p:nvSpPr>
        <p:spPr>
          <a:xfrm>
            <a:off x="1076325" y="41274"/>
            <a:ext cx="10515600" cy="1325563"/>
          </a:xfrm>
        </p:spPr>
        <p:txBody>
          <a:bodyPr/>
          <a:lstStyle/>
          <a:p>
            <a:pPr algn="r"/>
            <a:r>
              <a:rPr lang="fa-IR" dirty="0" smtClean="0">
                <a:solidFill>
                  <a:schemeClr val="bg1"/>
                </a:solidFill>
                <a:latin typeface="IRMitra" panose="02000506000000020002" pitchFamily="2" charset="-78"/>
                <a:cs typeface="B Nazanin" panose="00000400000000000000" pitchFamily="2" charset="-78"/>
              </a:rPr>
              <a:t>نگاشت ذهنی </a:t>
            </a:r>
            <a:r>
              <a:rPr lang="en-US" dirty="0" smtClean="0">
                <a:solidFill>
                  <a:schemeClr val="bg1"/>
                </a:solidFill>
                <a:latin typeface="IRMitra" panose="02000506000000020002" pitchFamily="2" charset="-78"/>
                <a:cs typeface="B Nazanin" panose="00000400000000000000" pitchFamily="2" charset="-78"/>
              </a:rPr>
              <a:t>Mind Mapping</a:t>
            </a:r>
            <a:endParaRPr lang="fa-IR" dirty="0">
              <a:solidFill>
                <a:schemeClr val="bg1"/>
              </a:solidFill>
              <a:latin typeface="IRMitra" panose="02000506000000020002" pitchFamily="2" charset="-78"/>
              <a:cs typeface="B Nazanin" panose="00000400000000000000" pitchFamily="2" charset="-78"/>
            </a:endParaRPr>
          </a:p>
        </p:txBody>
      </p:sp>
      <p:sp>
        <p:nvSpPr>
          <p:cNvPr id="9" name="Rectangle 8">
            <a:extLst>
              <a:ext uri="{FF2B5EF4-FFF2-40B4-BE49-F238E27FC236}">
                <a16:creationId xmlns:a16="http://schemas.microsoft.com/office/drawing/2014/main" xmlns="" id="{63DE4384-7630-448A-AB36-C52BAA4E6FAA}"/>
              </a:ext>
            </a:extLst>
          </p:cNvPr>
          <p:cNvSpPr/>
          <p:nvPr/>
        </p:nvSpPr>
        <p:spPr>
          <a:xfrm>
            <a:off x="0" y="6545081"/>
            <a:ext cx="12192000" cy="342900"/>
          </a:xfrm>
          <a:prstGeom prst="rect">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pic>
        <p:nvPicPr>
          <p:cNvPr id="11" name="Picture 10">
            <a:extLst>
              <a:ext uri="{FF2B5EF4-FFF2-40B4-BE49-F238E27FC236}">
                <a16:creationId xmlns:a16="http://schemas.microsoft.com/office/drawing/2014/main" xmlns="" id="{D8250D0B-AF62-4C1F-8BB2-55E2D8C1B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0" y="5637706"/>
            <a:ext cx="1081689" cy="1081689"/>
          </a:xfrm>
          <a:prstGeom prst="rect">
            <a:avLst/>
          </a:prstGeom>
        </p:spPr>
      </p:pic>
      <p:sp>
        <p:nvSpPr>
          <p:cNvPr id="12" name="Google Shape;329;p30">
            <a:extLst>
              <a:ext uri="{FF2B5EF4-FFF2-40B4-BE49-F238E27FC236}">
                <a16:creationId xmlns:a16="http://schemas.microsoft.com/office/drawing/2014/main" xmlns="" id="{2D97BA5E-1FBA-4AB9-B607-DA47D7A8F0B0}"/>
              </a:ext>
            </a:extLst>
          </p:cNvPr>
          <p:cNvSpPr txBox="1">
            <a:spLocks/>
          </p:cNvSpPr>
          <p:nvPr/>
        </p:nvSpPr>
        <p:spPr>
          <a:xfrm flipH="1">
            <a:off x="-493406" y="5846711"/>
            <a:ext cx="2186959" cy="787706"/>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rtl="1">
              <a:lnSpc>
                <a:spcPct val="150000"/>
              </a:lnSpc>
              <a:spcBef>
                <a:spcPts val="0"/>
              </a:spcBef>
              <a:buNone/>
            </a:pPr>
            <a:fld id="{FF255DC3-51A4-41B0-8B39-ACF6721DBE4B}" type="slidenum">
              <a:rPr lang="fa-IR" sz="2400" b="1" smtClean="0">
                <a:cs typeface="B Nazanin" panose="00000400000000000000" pitchFamily="2" charset="-78"/>
              </a:rPr>
              <a:t>11</a:t>
            </a:fld>
            <a:endParaRPr lang="fa-IR" sz="1400" b="1" dirty="0">
              <a:cs typeface="B Nazanin" panose="00000400000000000000" pitchFamily="2" charset="-78"/>
            </a:endParaRPr>
          </a:p>
        </p:txBody>
      </p:sp>
      <p:pic>
        <p:nvPicPr>
          <p:cNvPr id="4" name="Picture 3"/>
          <p:cNvPicPr>
            <a:picLocks noChangeAspect="1"/>
          </p:cNvPicPr>
          <p:nvPr/>
        </p:nvPicPr>
        <p:blipFill rotWithShape="1">
          <a:blip r:embed="rId4"/>
          <a:srcRect l="1391" t="13652" r="2390" b="5647"/>
          <a:stretch/>
        </p:blipFill>
        <p:spPr>
          <a:xfrm>
            <a:off x="0" y="97514"/>
            <a:ext cx="12191999" cy="5749197"/>
          </a:xfrm>
          <a:prstGeom prst="rect">
            <a:avLst/>
          </a:prstGeom>
        </p:spPr>
      </p:pic>
      <p:sp>
        <p:nvSpPr>
          <p:cNvPr id="10" name="Freeform: Shape 58">
            <a:extLst>
              <a:ext uri="{FF2B5EF4-FFF2-40B4-BE49-F238E27FC236}">
                <a16:creationId xmlns:a16="http://schemas.microsoft.com/office/drawing/2014/main" xmlns="" id="{E1466558-3927-444F-8787-3A7BE689C3DA}"/>
              </a:ext>
            </a:extLst>
          </p:cNvPr>
          <p:cNvSpPr/>
          <p:nvPr/>
        </p:nvSpPr>
        <p:spPr>
          <a:xfrm rot="10800000" flipV="1">
            <a:off x="4856813" y="956468"/>
            <a:ext cx="7335187" cy="639763"/>
          </a:xfrm>
          <a:custGeom>
            <a:avLst/>
            <a:gdLst>
              <a:gd name="connsiteX0" fmla="*/ 231505 w 5548632"/>
              <a:gd name="connsiteY0" fmla="*/ 0 h 838201"/>
              <a:gd name="connsiteX1" fmla="*/ 607008 w 5548632"/>
              <a:gd name="connsiteY1" fmla="*/ 0 h 838201"/>
              <a:gd name="connsiteX2" fmla="*/ 5308602 w 5548632"/>
              <a:gd name="connsiteY2" fmla="*/ 0 h 838201"/>
              <a:gd name="connsiteX3" fmla="*/ 5311170 w 5548632"/>
              <a:gd name="connsiteY3" fmla="*/ 0 h 838201"/>
              <a:gd name="connsiteX4" fmla="*/ 5318832 w 5548632"/>
              <a:gd name="connsiteY4" fmla="*/ 1547 h 838201"/>
              <a:gd name="connsiteX5" fmla="*/ 5354673 w 5548632"/>
              <a:gd name="connsiteY5" fmla="*/ 6967 h 838201"/>
              <a:gd name="connsiteX6" fmla="*/ 5519237 w 5548632"/>
              <a:gd name="connsiteY6" fmla="*/ 209428 h 838201"/>
              <a:gd name="connsiteX7" fmla="*/ 5520241 w 5548632"/>
              <a:gd name="connsiteY7" fmla="*/ 216883 h 838201"/>
              <a:gd name="connsiteX8" fmla="*/ 5525198 w 5548632"/>
              <a:gd name="connsiteY8" fmla="*/ 230515 h 838201"/>
              <a:gd name="connsiteX9" fmla="*/ 5548632 w 5548632"/>
              <a:gd name="connsiteY9" fmla="*/ 419100 h 838201"/>
              <a:gd name="connsiteX10" fmla="*/ 5525198 w 5548632"/>
              <a:gd name="connsiteY10" fmla="*/ 607686 h 838201"/>
              <a:gd name="connsiteX11" fmla="*/ 5520241 w 5548632"/>
              <a:gd name="connsiteY11" fmla="*/ 621318 h 838201"/>
              <a:gd name="connsiteX12" fmla="*/ 5519237 w 5548632"/>
              <a:gd name="connsiteY12" fmla="*/ 628772 h 838201"/>
              <a:gd name="connsiteX13" fmla="*/ 5376581 w 5548632"/>
              <a:gd name="connsiteY13" fmla="*/ 822784 h 838201"/>
              <a:gd name="connsiteX14" fmla="*/ 5373232 w 5548632"/>
              <a:gd name="connsiteY14" fmla="*/ 823942 h 838201"/>
              <a:gd name="connsiteX15" fmla="*/ 5360971 w 5548632"/>
              <a:gd name="connsiteY15" fmla="*/ 832208 h 838201"/>
              <a:gd name="connsiteX16" fmla="*/ 5331287 w 5548632"/>
              <a:gd name="connsiteY16" fmla="*/ 838201 h 838201"/>
              <a:gd name="connsiteX17" fmla="*/ 5168899 w 5548632"/>
              <a:gd name="connsiteY17" fmla="*/ 838201 h 838201"/>
              <a:gd name="connsiteX18" fmla="*/ 3673293 w 5548632"/>
              <a:gd name="connsiteY18" fmla="*/ 838201 h 838201"/>
              <a:gd name="connsiteX19" fmla="*/ 594365 w 5548632"/>
              <a:gd name="connsiteY19" fmla="*/ 838201 h 838201"/>
              <a:gd name="connsiteX20" fmla="*/ 454662 w 5548632"/>
              <a:gd name="connsiteY20" fmla="*/ 698498 h 838201"/>
              <a:gd name="connsiteX21" fmla="*/ 454662 w 5548632"/>
              <a:gd name="connsiteY21" fmla="*/ 396062 h 838201"/>
              <a:gd name="connsiteX22" fmla="*/ 451090 w 5548632"/>
              <a:gd name="connsiteY22" fmla="*/ 396062 h 838201"/>
              <a:gd name="connsiteX23" fmla="*/ 215874 w 5548632"/>
              <a:gd name="connsiteY23" fmla="*/ 396062 h 838201"/>
              <a:gd name="connsiteX24" fmla="*/ 1035 w 5548632"/>
              <a:gd name="connsiteY24" fmla="*/ 396062 h 838201"/>
              <a:gd name="connsiteX25" fmla="*/ 0 w 5548632"/>
              <a:gd name="connsiteY25" fmla="*/ 380657 h 838201"/>
              <a:gd name="connsiteX26" fmla="*/ 13334 w 5548632"/>
              <a:gd name="connsiteY26" fmla="*/ 380657 h 838201"/>
              <a:gd name="connsiteX27" fmla="*/ 380762 w 5548632"/>
              <a:gd name="connsiteY27" fmla="*/ 380657 h 838201"/>
              <a:gd name="connsiteX28" fmla="*/ 449676 w 5548632"/>
              <a:gd name="connsiteY28" fmla="*/ 380657 h 838201"/>
              <a:gd name="connsiteX29" fmla="*/ 454662 w 5548632"/>
              <a:gd name="connsiteY29" fmla="*/ 342729 h 838201"/>
              <a:gd name="connsiteX30" fmla="*/ 231505 w 5548632"/>
              <a:gd name="connsiteY30" fmla="*/ 0 h 838201"/>
              <a:gd name="connsiteX31" fmla="*/ 215874 w 5548632"/>
              <a:gd name="connsiteY31" fmla="*/ 0 h 838201"/>
              <a:gd name="connsiteX32" fmla="*/ 231505 w 5548632"/>
              <a:gd name="connsiteY32" fmla="*/ 0 h 838201"/>
              <a:gd name="connsiteX33" fmla="*/ 197048 w 5548632"/>
              <a:gd name="connsiteY33" fmla="*/ 5335 h 838201"/>
              <a:gd name="connsiteX34" fmla="*/ 192750 w 5548632"/>
              <a:gd name="connsiteY34" fmla="*/ 4669 h 8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48632" h="838201">
                <a:moveTo>
                  <a:pt x="231505" y="0"/>
                </a:moveTo>
                <a:lnTo>
                  <a:pt x="607008" y="0"/>
                </a:lnTo>
                <a:lnTo>
                  <a:pt x="5308602" y="0"/>
                </a:lnTo>
                <a:lnTo>
                  <a:pt x="5311170" y="0"/>
                </a:lnTo>
                <a:lnTo>
                  <a:pt x="5318832" y="1547"/>
                </a:lnTo>
                <a:lnTo>
                  <a:pt x="5354673" y="6967"/>
                </a:lnTo>
                <a:cubicBezTo>
                  <a:pt x="5429079" y="29806"/>
                  <a:pt x="5490318" y="106868"/>
                  <a:pt x="5519237" y="209428"/>
                </a:cubicBezTo>
                <a:lnTo>
                  <a:pt x="5520241" y="216883"/>
                </a:lnTo>
                <a:lnTo>
                  <a:pt x="5525198" y="230515"/>
                </a:lnTo>
                <a:cubicBezTo>
                  <a:pt x="5539677" y="278778"/>
                  <a:pt x="5548632" y="345453"/>
                  <a:pt x="5548632" y="419100"/>
                </a:cubicBezTo>
                <a:cubicBezTo>
                  <a:pt x="5548632" y="492747"/>
                  <a:pt x="5539677" y="559422"/>
                  <a:pt x="5525198" y="607686"/>
                </a:cubicBezTo>
                <a:lnTo>
                  <a:pt x="5520241" y="621318"/>
                </a:lnTo>
                <a:lnTo>
                  <a:pt x="5519237" y="628772"/>
                </a:lnTo>
                <a:cubicBezTo>
                  <a:pt x="5493210" y="721076"/>
                  <a:pt x="5441004" y="792727"/>
                  <a:pt x="5376581" y="822784"/>
                </a:cubicBezTo>
                <a:lnTo>
                  <a:pt x="5373232" y="823942"/>
                </a:lnTo>
                <a:lnTo>
                  <a:pt x="5360971" y="832208"/>
                </a:lnTo>
                <a:cubicBezTo>
                  <a:pt x="5351847" y="836067"/>
                  <a:pt x="5341816" y="838201"/>
                  <a:pt x="5331287" y="838201"/>
                </a:cubicBezTo>
                <a:lnTo>
                  <a:pt x="5168899" y="838201"/>
                </a:lnTo>
                <a:lnTo>
                  <a:pt x="3673293" y="838201"/>
                </a:lnTo>
                <a:lnTo>
                  <a:pt x="594365" y="838201"/>
                </a:lnTo>
                <a:cubicBezTo>
                  <a:pt x="517209" y="838201"/>
                  <a:pt x="454662" y="775654"/>
                  <a:pt x="454662" y="698498"/>
                </a:cubicBezTo>
                <a:lnTo>
                  <a:pt x="454662" y="396062"/>
                </a:lnTo>
                <a:lnTo>
                  <a:pt x="451090" y="396062"/>
                </a:lnTo>
                <a:lnTo>
                  <a:pt x="215874" y="396062"/>
                </a:lnTo>
                <a:lnTo>
                  <a:pt x="1035" y="396062"/>
                </a:lnTo>
                <a:lnTo>
                  <a:pt x="0" y="380657"/>
                </a:lnTo>
                <a:lnTo>
                  <a:pt x="13334" y="380657"/>
                </a:lnTo>
                <a:lnTo>
                  <a:pt x="380762" y="380657"/>
                </a:lnTo>
                <a:lnTo>
                  <a:pt x="449676" y="380657"/>
                </a:lnTo>
                <a:lnTo>
                  <a:pt x="454662" y="342729"/>
                </a:lnTo>
                <a:cubicBezTo>
                  <a:pt x="454662" y="153445"/>
                  <a:pt x="354751" y="0"/>
                  <a:pt x="231505" y="0"/>
                </a:cubicBezTo>
                <a:close/>
                <a:moveTo>
                  <a:pt x="215874" y="0"/>
                </a:moveTo>
                <a:lnTo>
                  <a:pt x="231505" y="0"/>
                </a:lnTo>
                <a:lnTo>
                  <a:pt x="197048" y="5335"/>
                </a:lnTo>
                <a:lnTo>
                  <a:pt x="192750" y="466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fa-IR" sz="4400" dirty="0">
                <a:solidFill>
                  <a:schemeClr val="bg1"/>
                </a:solidFill>
                <a:latin typeface="IRMitra" panose="02000506000000020002" pitchFamily="2" charset="-78"/>
                <a:ea typeface="+mj-ea"/>
                <a:cs typeface="B Nazanin" panose="00000400000000000000" pitchFamily="2" charset="-78"/>
              </a:rPr>
              <a:t>کد نوشته شده در گیت هاب</a:t>
            </a:r>
            <a:endParaRPr lang="en-US" sz="4400" dirty="0">
              <a:solidFill>
                <a:schemeClr val="bg1"/>
              </a:solidFill>
              <a:latin typeface="IRMitra" panose="02000506000000020002" pitchFamily="2" charset="-78"/>
              <a:ea typeface="+mj-ea"/>
              <a:cs typeface="B Nazanin" panose="00000400000000000000" pitchFamily="2" charset="-78"/>
            </a:endParaRPr>
          </a:p>
        </p:txBody>
      </p:sp>
    </p:spTree>
    <p:extLst>
      <p:ext uri="{BB962C8B-B14F-4D97-AF65-F5344CB8AC3E}">
        <p14:creationId xmlns:p14="http://schemas.microsoft.com/office/powerpoint/2010/main" val="3315218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3DE4384-7630-448A-AB36-C52BAA4E6FAA}"/>
              </a:ext>
            </a:extLst>
          </p:cNvPr>
          <p:cNvSpPr/>
          <p:nvPr/>
        </p:nvSpPr>
        <p:spPr>
          <a:xfrm>
            <a:off x="0" y="6545081"/>
            <a:ext cx="12192000" cy="342900"/>
          </a:xfrm>
          <a:prstGeom prst="rect">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pic>
        <p:nvPicPr>
          <p:cNvPr id="11" name="Picture 10">
            <a:extLst>
              <a:ext uri="{FF2B5EF4-FFF2-40B4-BE49-F238E27FC236}">
                <a16:creationId xmlns:a16="http://schemas.microsoft.com/office/drawing/2014/main" xmlns="" id="{D8250D0B-AF62-4C1F-8BB2-55E2D8C1B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0" y="5637706"/>
            <a:ext cx="1081689" cy="1081689"/>
          </a:xfrm>
          <a:prstGeom prst="rect">
            <a:avLst/>
          </a:prstGeom>
        </p:spPr>
      </p:pic>
      <p:sp>
        <p:nvSpPr>
          <p:cNvPr id="12" name="Google Shape;329;p30">
            <a:extLst>
              <a:ext uri="{FF2B5EF4-FFF2-40B4-BE49-F238E27FC236}">
                <a16:creationId xmlns:a16="http://schemas.microsoft.com/office/drawing/2014/main" xmlns="" id="{2D97BA5E-1FBA-4AB9-B607-DA47D7A8F0B0}"/>
              </a:ext>
            </a:extLst>
          </p:cNvPr>
          <p:cNvSpPr txBox="1">
            <a:spLocks/>
          </p:cNvSpPr>
          <p:nvPr/>
        </p:nvSpPr>
        <p:spPr>
          <a:xfrm flipH="1">
            <a:off x="-493406" y="5846711"/>
            <a:ext cx="2186959" cy="787706"/>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rtl="1">
              <a:lnSpc>
                <a:spcPct val="150000"/>
              </a:lnSpc>
              <a:spcBef>
                <a:spcPts val="0"/>
              </a:spcBef>
              <a:buNone/>
            </a:pPr>
            <a:fld id="{FF255DC3-51A4-41B0-8B39-ACF6721DBE4B}" type="slidenum">
              <a:rPr lang="fa-IR" sz="2400" b="1" smtClean="0">
                <a:cs typeface="B Nazanin" panose="00000400000000000000" pitchFamily="2" charset="-78"/>
              </a:rPr>
              <a:t>12</a:t>
            </a:fld>
            <a:endParaRPr lang="fa-IR" sz="1400" b="1" dirty="0">
              <a:cs typeface="B Nazanin" panose="00000400000000000000" pitchFamily="2" charset="-78"/>
            </a:endParaRPr>
          </a:p>
        </p:txBody>
      </p:sp>
      <p:pic>
        <p:nvPicPr>
          <p:cNvPr id="4" name="Picture 3"/>
          <p:cNvPicPr>
            <a:picLocks noChangeAspect="1"/>
          </p:cNvPicPr>
          <p:nvPr/>
        </p:nvPicPr>
        <p:blipFill rotWithShape="1">
          <a:blip r:embed="rId4"/>
          <a:srcRect l="1791" t="13652" r="2655" b="5866"/>
          <a:stretch/>
        </p:blipFill>
        <p:spPr>
          <a:xfrm>
            <a:off x="0" y="105451"/>
            <a:ext cx="12191999" cy="5773503"/>
          </a:xfrm>
          <a:prstGeom prst="rect">
            <a:avLst/>
          </a:prstGeom>
        </p:spPr>
      </p:pic>
    </p:spTree>
    <p:extLst>
      <p:ext uri="{BB962C8B-B14F-4D97-AF65-F5344CB8AC3E}">
        <p14:creationId xmlns:p14="http://schemas.microsoft.com/office/powerpoint/2010/main" val="236276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8">
            <a:extLst>
              <a:ext uri="{FF2B5EF4-FFF2-40B4-BE49-F238E27FC236}">
                <a16:creationId xmlns:a16="http://schemas.microsoft.com/office/drawing/2014/main" xmlns="" id="{8BA53849-10CF-4B28-880A-F0584F2A5E84}"/>
              </a:ext>
            </a:extLst>
          </p:cNvPr>
          <p:cNvSpPr>
            <a:spLocks noGrp="1"/>
          </p:cNvSpPr>
          <p:nvPr>
            <p:ph type="title"/>
          </p:nvPr>
        </p:nvSpPr>
        <p:spPr>
          <a:xfrm>
            <a:off x="1076325" y="41274"/>
            <a:ext cx="10515600" cy="1325563"/>
          </a:xfrm>
        </p:spPr>
        <p:txBody>
          <a:bodyPr/>
          <a:lstStyle/>
          <a:p>
            <a:pPr algn="r"/>
            <a:r>
              <a:rPr lang="fa-IR" dirty="0" smtClean="0">
                <a:solidFill>
                  <a:schemeClr val="bg1"/>
                </a:solidFill>
                <a:latin typeface="IRMitra" panose="02000506000000020002" pitchFamily="2" charset="-78"/>
                <a:cs typeface="B Nazanin" panose="00000400000000000000" pitchFamily="2" charset="-78"/>
              </a:rPr>
              <a:t>نگاشت ذهنی </a:t>
            </a:r>
            <a:r>
              <a:rPr lang="en-US" dirty="0" smtClean="0">
                <a:solidFill>
                  <a:schemeClr val="bg1"/>
                </a:solidFill>
                <a:latin typeface="IRMitra" panose="02000506000000020002" pitchFamily="2" charset="-78"/>
                <a:cs typeface="B Nazanin" panose="00000400000000000000" pitchFamily="2" charset="-78"/>
              </a:rPr>
              <a:t>Mind Mapping</a:t>
            </a:r>
            <a:endParaRPr lang="fa-IR" dirty="0">
              <a:solidFill>
                <a:schemeClr val="bg1"/>
              </a:solidFill>
              <a:latin typeface="IRMitra" panose="02000506000000020002" pitchFamily="2" charset="-78"/>
              <a:cs typeface="B Nazanin" panose="00000400000000000000" pitchFamily="2" charset="-78"/>
            </a:endParaRPr>
          </a:p>
        </p:txBody>
      </p:sp>
      <p:sp>
        <p:nvSpPr>
          <p:cNvPr id="9" name="Rectangle 8">
            <a:extLst>
              <a:ext uri="{FF2B5EF4-FFF2-40B4-BE49-F238E27FC236}">
                <a16:creationId xmlns:a16="http://schemas.microsoft.com/office/drawing/2014/main" xmlns="" id="{63DE4384-7630-448A-AB36-C52BAA4E6FAA}"/>
              </a:ext>
            </a:extLst>
          </p:cNvPr>
          <p:cNvSpPr/>
          <p:nvPr/>
        </p:nvSpPr>
        <p:spPr>
          <a:xfrm>
            <a:off x="0" y="6545081"/>
            <a:ext cx="12192000" cy="342900"/>
          </a:xfrm>
          <a:prstGeom prst="rect">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pic>
        <p:nvPicPr>
          <p:cNvPr id="11" name="Picture 10">
            <a:extLst>
              <a:ext uri="{FF2B5EF4-FFF2-40B4-BE49-F238E27FC236}">
                <a16:creationId xmlns:a16="http://schemas.microsoft.com/office/drawing/2014/main" xmlns="" id="{D8250D0B-AF62-4C1F-8BB2-55E2D8C1B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0" y="5637706"/>
            <a:ext cx="1081689" cy="1081689"/>
          </a:xfrm>
          <a:prstGeom prst="rect">
            <a:avLst/>
          </a:prstGeom>
        </p:spPr>
      </p:pic>
      <p:sp>
        <p:nvSpPr>
          <p:cNvPr id="12" name="Google Shape;329;p30">
            <a:extLst>
              <a:ext uri="{FF2B5EF4-FFF2-40B4-BE49-F238E27FC236}">
                <a16:creationId xmlns:a16="http://schemas.microsoft.com/office/drawing/2014/main" xmlns="" id="{2D97BA5E-1FBA-4AB9-B607-DA47D7A8F0B0}"/>
              </a:ext>
            </a:extLst>
          </p:cNvPr>
          <p:cNvSpPr txBox="1">
            <a:spLocks/>
          </p:cNvSpPr>
          <p:nvPr/>
        </p:nvSpPr>
        <p:spPr>
          <a:xfrm flipH="1">
            <a:off x="-493406" y="5846711"/>
            <a:ext cx="2186959" cy="787706"/>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rtl="1">
              <a:lnSpc>
                <a:spcPct val="150000"/>
              </a:lnSpc>
              <a:spcBef>
                <a:spcPts val="0"/>
              </a:spcBef>
              <a:buNone/>
            </a:pPr>
            <a:fld id="{FF255DC3-51A4-41B0-8B39-ACF6721DBE4B}" type="slidenum">
              <a:rPr lang="fa-IR" sz="2400" b="1" smtClean="0">
                <a:cs typeface="B Nazanin" panose="00000400000000000000" pitchFamily="2" charset="-78"/>
              </a:rPr>
              <a:t>13</a:t>
            </a:fld>
            <a:endParaRPr lang="fa-IR" sz="1400" b="1" dirty="0">
              <a:cs typeface="B Nazanin" panose="00000400000000000000" pitchFamily="2" charset="-78"/>
            </a:endParaRPr>
          </a:p>
        </p:txBody>
      </p:sp>
      <p:pic>
        <p:nvPicPr>
          <p:cNvPr id="4" name="Picture 3"/>
          <p:cNvPicPr>
            <a:picLocks noChangeAspect="1"/>
          </p:cNvPicPr>
          <p:nvPr/>
        </p:nvPicPr>
        <p:blipFill rotWithShape="1">
          <a:blip r:embed="rId4"/>
          <a:srcRect l="1299" t="13870" r="2532" b="10691"/>
          <a:stretch/>
        </p:blipFill>
        <p:spPr>
          <a:xfrm>
            <a:off x="14871" y="267280"/>
            <a:ext cx="12177129" cy="5579431"/>
          </a:xfrm>
          <a:prstGeom prst="rect">
            <a:avLst/>
          </a:prstGeom>
        </p:spPr>
      </p:pic>
    </p:spTree>
    <p:extLst>
      <p:ext uri="{BB962C8B-B14F-4D97-AF65-F5344CB8AC3E}">
        <p14:creationId xmlns:p14="http://schemas.microsoft.com/office/powerpoint/2010/main" val="33661754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449" y="2710045"/>
            <a:ext cx="10514351" cy="1442231"/>
          </a:xfrm>
        </p:spPr>
        <p:txBody>
          <a:bodyPr>
            <a:normAutofit/>
          </a:bodyPr>
          <a:lstStyle/>
          <a:p>
            <a:pPr marL="0" indent="0" algn="ctr">
              <a:buNone/>
            </a:pPr>
            <a:r>
              <a:rPr lang="fa-IR" sz="5400" dirty="0" smtClean="0">
                <a:cs typeface="B Nazanin" panose="00000400000000000000" pitchFamily="2" charset="-78"/>
              </a:rPr>
              <a:t>از توجه شما صمیمانه سپاسگزارم</a:t>
            </a:r>
            <a:endParaRPr lang="en-US" sz="5400"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CE6A4B16-F784-47A0-BFFC-7DFFF3CBAE6B}" type="slidenum">
              <a:rPr lang="fa-IR" smtClean="0"/>
              <a:t>14</a:t>
            </a:fld>
            <a:endParaRPr lang="fa-IR"/>
          </a:p>
        </p:txBody>
      </p:sp>
      <p:sp>
        <p:nvSpPr>
          <p:cNvPr id="6" name="Rectangle 5">
            <a:extLst>
              <a:ext uri="{FF2B5EF4-FFF2-40B4-BE49-F238E27FC236}">
                <a16:creationId xmlns:a16="http://schemas.microsoft.com/office/drawing/2014/main" xmlns="" id="{11125C4B-4B04-4C78-B0BC-A5EC7006CC59}"/>
              </a:ext>
            </a:extLst>
          </p:cNvPr>
          <p:cNvSpPr/>
          <p:nvPr/>
        </p:nvSpPr>
        <p:spPr>
          <a:xfrm>
            <a:off x="0" y="6545081"/>
            <a:ext cx="12192000" cy="342900"/>
          </a:xfrm>
          <a:prstGeom prst="rect">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sp>
        <p:nvSpPr>
          <p:cNvPr id="7" name="Freeform: Shape 58">
            <a:extLst>
              <a:ext uri="{FF2B5EF4-FFF2-40B4-BE49-F238E27FC236}">
                <a16:creationId xmlns:a16="http://schemas.microsoft.com/office/drawing/2014/main" xmlns="" id="{B4534F10-8830-486E-86D5-B997B8759041}"/>
              </a:ext>
            </a:extLst>
          </p:cNvPr>
          <p:cNvSpPr/>
          <p:nvPr/>
        </p:nvSpPr>
        <p:spPr>
          <a:xfrm rot="10800000">
            <a:off x="8688478" y="350836"/>
            <a:ext cx="3503522" cy="639763"/>
          </a:xfrm>
          <a:custGeom>
            <a:avLst/>
            <a:gdLst>
              <a:gd name="connsiteX0" fmla="*/ 231505 w 5548632"/>
              <a:gd name="connsiteY0" fmla="*/ 0 h 838201"/>
              <a:gd name="connsiteX1" fmla="*/ 607008 w 5548632"/>
              <a:gd name="connsiteY1" fmla="*/ 0 h 838201"/>
              <a:gd name="connsiteX2" fmla="*/ 5308602 w 5548632"/>
              <a:gd name="connsiteY2" fmla="*/ 0 h 838201"/>
              <a:gd name="connsiteX3" fmla="*/ 5311170 w 5548632"/>
              <a:gd name="connsiteY3" fmla="*/ 0 h 838201"/>
              <a:gd name="connsiteX4" fmla="*/ 5318832 w 5548632"/>
              <a:gd name="connsiteY4" fmla="*/ 1547 h 838201"/>
              <a:gd name="connsiteX5" fmla="*/ 5354673 w 5548632"/>
              <a:gd name="connsiteY5" fmla="*/ 6967 h 838201"/>
              <a:gd name="connsiteX6" fmla="*/ 5519237 w 5548632"/>
              <a:gd name="connsiteY6" fmla="*/ 209428 h 838201"/>
              <a:gd name="connsiteX7" fmla="*/ 5520241 w 5548632"/>
              <a:gd name="connsiteY7" fmla="*/ 216883 h 838201"/>
              <a:gd name="connsiteX8" fmla="*/ 5525198 w 5548632"/>
              <a:gd name="connsiteY8" fmla="*/ 230515 h 838201"/>
              <a:gd name="connsiteX9" fmla="*/ 5548632 w 5548632"/>
              <a:gd name="connsiteY9" fmla="*/ 419100 h 838201"/>
              <a:gd name="connsiteX10" fmla="*/ 5525198 w 5548632"/>
              <a:gd name="connsiteY10" fmla="*/ 607686 h 838201"/>
              <a:gd name="connsiteX11" fmla="*/ 5520241 w 5548632"/>
              <a:gd name="connsiteY11" fmla="*/ 621318 h 838201"/>
              <a:gd name="connsiteX12" fmla="*/ 5519237 w 5548632"/>
              <a:gd name="connsiteY12" fmla="*/ 628772 h 838201"/>
              <a:gd name="connsiteX13" fmla="*/ 5376581 w 5548632"/>
              <a:gd name="connsiteY13" fmla="*/ 822784 h 838201"/>
              <a:gd name="connsiteX14" fmla="*/ 5373232 w 5548632"/>
              <a:gd name="connsiteY14" fmla="*/ 823942 h 838201"/>
              <a:gd name="connsiteX15" fmla="*/ 5360971 w 5548632"/>
              <a:gd name="connsiteY15" fmla="*/ 832208 h 838201"/>
              <a:gd name="connsiteX16" fmla="*/ 5331287 w 5548632"/>
              <a:gd name="connsiteY16" fmla="*/ 838201 h 838201"/>
              <a:gd name="connsiteX17" fmla="*/ 5168899 w 5548632"/>
              <a:gd name="connsiteY17" fmla="*/ 838201 h 838201"/>
              <a:gd name="connsiteX18" fmla="*/ 3673293 w 5548632"/>
              <a:gd name="connsiteY18" fmla="*/ 838201 h 838201"/>
              <a:gd name="connsiteX19" fmla="*/ 594365 w 5548632"/>
              <a:gd name="connsiteY19" fmla="*/ 838201 h 838201"/>
              <a:gd name="connsiteX20" fmla="*/ 454662 w 5548632"/>
              <a:gd name="connsiteY20" fmla="*/ 698498 h 838201"/>
              <a:gd name="connsiteX21" fmla="*/ 454662 w 5548632"/>
              <a:gd name="connsiteY21" fmla="*/ 396062 h 838201"/>
              <a:gd name="connsiteX22" fmla="*/ 451090 w 5548632"/>
              <a:gd name="connsiteY22" fmla="*/ 396062 h 838201"/>
              <a:gd name="connsiteX23" fmla="*/ 215874 w 5548632"/>
              <a:gd name="connsiteY23" fmla="*/ 396062 h 838201"/>
              <a:gd name="connsiteX24" fmla="*/ 1035 w 5548632"/>
              <a:gd name="connsiteY24" fmla="*/ 396062 h 838201"/>
              <a:gd name="connsiteX25" fmla="*/ 0 w 5548632"/>
              <a:gd name="connsiteY25" fmla="*/ 380657 h 838201"/>
              <a:gd name="connsiteX26" fmla="*/ 13334 w 5548632"/>
              <a:gd name="connsiteY26" fmla="*/ 380657 h 838201"/>
              <a:gd name="connsiteX27" fmla="*/ 380762 w 5548632"/>
              <a:gd name="connsiteY27" fmla="*/ 380657 h 838201"/>
              <a:gd name="connsiteX28" fmla="*/ 449676 w 5548632"/>
              <a:gd name="connsiteY28" fmla="*/ 380657 h 838201"/>
              <a:gd name="connsiteX29" fmla="*/ 454662 w 5548632"/>
              <a:gd name="connsiteY29" fmla="*/ 342729 h 838201"/>
              <a:gd name="connsiteX30" fmla="*/ 231505 w 5548632"/>
              <a:gd name="connsiteY30" fmla="*/ 0 h 838201"/>
              <a:gd name="connsiteX31" fmla="*/ 215874 w 5548632"/>
              <a:gd name="connsiteY31" fmla="*/ 0 h 838201"/>
              <a:gd name="connsiteX32" fmla="*/ 231505 w 5548632"/>
              <a:gd name="connsiteY32" fmla="*/ 0 h 838201"/>
              <a:gd name="connsiteX33" fmla="*/ 197048 w 5548632"/>
              <a:gd name="connsiteY33" fmla="*/ 5335 h 838201"/>
              <a:gd name="connsiteX34" fmla="*/ 192750 w 5548632"/>
              <a:gd name="connsiteY34" fmla="*/ 4669 h 8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48632" h="838201">
                <a:moveTo>
                  <a:pt x="231505" y="0"/>
                </a:moveTo>
                <a:lnTo>
                  <a:pt x="607008" y="0"/>
                </a:lnTo>
                <a:lnTo>
                  <a:pt x="5308602" y="0"/>
                </a:lnTo>
                <a:lnTo>
                  <a:pt x="5311170" y="0"/>
                </a:lnTo>
                <a:lnTo>
                  <a:pt x="5318832" y="1547"/>
                </a:lnTo>
                <a:lnTo>
                  <a:pt x="5354673" y="6967"/>
                </a:lnTo>
                <a:cubicBezTo>
                  <a:pt x="5429079" y="29806"/>
                  <a:pt x="5490318" y="106868"/>
                  <a:pt x="5519237" y="209428"/>
                </a:cubicBezTo>
                <a:lnTo>
                  <a:pt x="5520241" y="216883"/>
                </a:lnTo>
                <a:lnTo>
                  <a:pt x="5525198" y="230515"/>
                </a:lnTo>
                <a:cubicBezTo>
                  <a:pt x="5539677" y="278778"/>
                  <a:pt x="5548632" y="345453"/>
                  <a:pt x="5548632" y="419100"/>
                </a:cubicBezTo>
                <a:cubicBezTo>
                  <a:pt x="5548632" y="492747"/>
                  <a:pt x="5539677" y="559422"/>
                  <a:pt x="5525198" y="607686"/>
                </a:cubicBezTo>
                <a:lnTo>
                  <a:pt x="5520241" y="621318"/>
                </a:lnTo>
                <a:lnTo>
                  <a:pt x="5519237" y="628772"/>
                </a:lnTo>
                <a:cubicBezTo>
                  <a:pt x="5493210" y="721076"/>
                  <a:pt x="5441004" y="792727"/>
                  <a:pt x="5376581" y="822784"/>
                </a:cubicBezTo>
                <a:lnTo>
                  <a:pt x="5373232" y="823942"/>
                </a:lnTo>
                <a:lnTo>
                  <a:pt x="5360971" y="832208"/>
                </a:lnTo>
                <a:cubicBezTo>
                  <a:pt x="5351847" y="836067"/>
                  <a:pt x="5341816" y="838201"/>
                  <a:pt x="5331287" y="838201"/>
                </a:cubicBezTo>
                <a:lnTo>
                  <a:pt x="5168899" y="838201"/>
                </a:lnTo>
                <a:lnTo>
                  <a:pt x="3673293" y="838201"/>
                </a:lnTo>
                <a:lnTo>
                  <a:pt x="594365" y="838201"/>
                </a:lnTo>
                <a:cubicBezTo>
                  <a:pt x="517209" y="838201"/>
                  <a:pt x="454662" y="775654"/>
                  <a:pt x="454662" y="698498"/>
                </a:cubicBezTo>
                <a:lnTo>
                  <a:pt x="454662" y="396062"/>
                </a:lnTo>
                <a:lnTo>
                  <a:pt x="451090" y="396062"/>
                </a:lnTo>
                <a:lnTo>
                  <a:pt x="215874" y="396062"/>
                </a:lnTo>
                <a:lnTo>
                  <a:pt x="1035" y="396062"/>
                </a:lnTo>
                <a:lnTo>
                  <a:pt x="0" y="380657"/>
                </a:lnTo>
                <a:lnTo>
                  <a:pt x="13334" y="380657"/>
                </a:lnTo>
                <a:lnTo>
                  <a:pt x="380762" y="380657"/>
                </a:lnTo>
                <a:lnTo>
                  <a:pt x="449676" y="380657"/>
                </a:lnTo>
                <a:lnTo>
                  <a:pt x="454662" y="342729"/>
                </a:lnTo>
                <a:cubicBezTo>
                  <a:pt x="454662" y="153445"/>
                  <a:pt x="354751" y="0"/>
                  <a:pt x="231505" y="0"/>
                </a:cubicBezTo>
                <a:close/>
                <a:moveTo>
                  <a:pt x="215874" y="0"/>
                </a:moveTo>
                <a:lnTo>
                  <a:pt x="231505" y="0"/>
                </a:lnTo>
                <a:lnTo>
                  <a:pt x="197048" y="5335"/>
                </a:lnTo>
                <a:lnTo>
                  <a:pt x="192750" y="466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8" name="Title 18">
            <a:extLst>
              <a:ext uri="{FF2B5EF4-FFF2-40B4-BE49-F238E27FC236}">
                <a16:creationId xmlns:a16="http://schemas.microsoft.com/office/drawing/2014/main" xmlns="" id="{49D4A33C-140A-4BE4-BEEE-35FD9ACA9644}"/>
              </a:ext>
            </a:extLst>
          </p:cNvPr>
          <p:cNvSpPr txBox="1">
            <a:spLocks/>
          </p:cNvSpPr>
          <p:nvPr/>
        </p:nvSpPr>
        <p:spPr>
          <a:xfrm>
            <a:off x="476250" y="0"/>
            <a:ext cx="10515600" cy="132556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r"/>
            <a:r>
              <a:rPr lang="fa-IR" dirty="0" smtClean="0">
                <a:solidFill>
                  <a:schemeClr val="bg1"/>
                </a:solidFill>
                <a:latin typeface="IRMitra" panose="02000506000000020002" pitchFamily="2" charset="-78"/>
                <a:cs typeface="B Nazanin" panose="00000400000000000000" pitchFamily="2" charset="-78"/>
              </a:rPr>
              <a:t>تشکر</a:t>
            </a:r>
            <a:endParaRPr lang="fa-IR" dirty="0">
              <a:solidFill>
                <a:schemeClr val="bg1"/>
              </a:solidFill>
              <a:latin typeface="IRMitra" panose="02000506000000020002" pitchFamily="2" charset="-78"/>
              <a:cs typeface="B Nazanin" panose="00000400000000000000" pitchFamily="2" charset="-78"/>
            </a:endParaRPr>
          </a:p>
        </p:txBody>
      </p:sp>
    </p:spTree>
    <p:extLst>
      <p:ext uri="{BB962C8B-B14F-4D97-AF65-F5344CB8AC3E}">
        <p14:creationId xmlns:p14="http://schemas.microsoft.com/office/powerpoint/2010/main" val="2958658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2934" y="1613325"/>
            <a:ext cx="7516600" cy="4524315"/>
          </a:xfrm>
          <a:prstGeom prst="rect">
            <a:avLst/>
          </a:prstGeom>
          <a:noFill/>
        </p:spPr>
        <p:txBody>
          <a:bodyPr wrap="square" rtlCol="1">
            <a:spAutoFit/>
          </a:bodyPr>
          <a:lstStyle/>
          <a:p>
            <a:pPr marL="0" lvl="1" algn="ctr">
              <a:lnSpc>
                <a:spcPct val="150000"/>
              </a:lnSpc>
            </a:pPr>
            <a:r>
              <a:rPr lang="fa-IR" sz="2600" b="1" dirty="0" smtClean="0">
                <a:latin typeface="IRMitra" panose="02000506000000020002" pitchFamily="2" charset="-78"/>
                <a:cs typeface="B Nazanin" panose="00000400000000000000" pitchFamily="2" charset="-78"/>
              </a:rPr>
              <a:t>گروه مهندسی کامپیوتر</a:t>
            </a:r>
          </a:p>
          <a:p>
            <a:pPr marL="0" lvl="1" algn="ctr">
              <a:lnSpc>
                <a:spcPct val="150000"/>
              </a:lnSpc>
            </a:pPr>
            <a:r>
              <a:rPr lang="fa-IR" sz="2600" b="1" dirty="0" smtClean="0">
                <a:latin typeface="IRMitra" panose="02000506000000020002" pitchFamily="2" charset="-78"/>
                <a:cs typeface="B Nazanin" panose="00000400000000000000" pitchFamily="2" charset="-78"/>
              </a:rPr>
              <a:t>دانشکده ی برق و کامپیوتر</a:t>
            </a:r>
            <a:endParaRPr lang="fa-IR" sz="2600" b="1" dirty="0" smtClean="0">
              <a:solidFill>
                <a:srgbClr val="0070C0"/>
              </a:solidFill>
              <a:latin typeface="IRMitra" panose="02000506000000020002" pitchFamily="2" charset="-78"/>
              <a:cs typeface="B Nazanin" panose="00000400000000000000" pitchFamily="2" charset="-78"/>
            </a:endParaRPr>
          </a:p>
          <a:p>
            <a:pPr marL="0" lvl="1" algn="ctr">
              <a:lnSpc>
                <a:spcPct val="150000"/>
              </a:lnSpc>
            </a:pPr>
            <a:r>
              <a:rPr lang="fa-IR" sz="3600" b="1" dirty="0" smtClean="0">
                <a:solidFill>
                  <a:srgbClr val="C12555"/>
                </a:solidFill>
                <a:latin typeface="IRMitra" panose="02000506000000020002" pitchFamily="2" charset="-78"/>
                <a:cs typeface="B Titr" panose="00000700000000000000" pitchFamily="2" charset="-78"/>
              </a:rPr>
              <a:t>مدیریت سلامت </a:t>
            </a:r>
            <a:r>
              <a:rPr lang="fa-IR" sz="3600" b="1" dirty="0" smtClean="0">
                <a:solidFill>
                  <a:srgbClr val="C12555"/>
                </a:solidFill>
                <a:latin typeface="IRMitra" panose="02000506000000020002" pitchFamily="2" charset="-78"/>
                <a:cs typeface="B Titr" panose="00000700000000000000" pitchFamily="2" charset="-78"/>
              </a:rPr>
              <a:t>روان بازیکنان فوتبال</a:t>
            </a:r>
            <a:endParaRPr lang="en-US" sz="3600" b="1" dirty="0">
              <a:solidFill>
                <a:srgbClr val="C12555"/>
              </a:solidFill>
              <a:latin typeface="IRMitra" panose="02000506000000020002" pitchFamily="2" charset="-78"/>
              <a:cs typeface="B Titr" panose="00000700000000000000" pitchFamily="2" charset="-78"/>
            </a:endParaRPr>
          </a:p>
          <a:p>
            <a:pPr marL="0" lvl="1" algn="ctr">
              <a:lnSpc>
                <a:spcPct val="150000"/>
              </a:lnSpc>
            </a:pPr>
            <a:r>
              <a:rPr lang="fa-IR" sz="2600" b="1" dirty="0" smtClean="0">
                <a:latin typeface="IRMitra" panose="02000506000000020002" pitchFamily="2" charset="-78"/>
                <a:cs typeface="B Nazanin" panose="00000400000000000000" pitchFamily="2" charset="-78"/>
              </a:rPr>
              <a:t>ارائه دهندگان: معین کشاورز ، هدیه رحمانی</a:t>
            </a:r>
          </a:p>
          <a:p>
            <a:pPr marL="0" lvl="1" algn="ctr">
              <a:lnSpc>
                <a:spcPct val="150000"/>
              </a:lnSpc>
            </a:pPr>
            <a:r>
              <a:rPr lang="fa-IR" sz="2600" b="1" dirty="0" smtClean="0">
                <a:latin typeface="IRMitra" panose="02000506000000020002" pitchFamily="2" charset="-78"/>
                <a:cs typeface="B Nazanin" panose="00000400000000000000" pitchFamily="2" charset="-78"/>
              </a:rPr>
              <a:t>امیرعلی حبیبی ، نسترن </a:t>
            </a:r>
          </a:p>
          <a:p>
            <a:pPr marL="0" lvl="1" algn="ctr">
              <a:lnSpc>
                <a:spcPct val="150000"/>
              </a:lnSpc>
            </a:pPr>
            <a:r>
              <a:rPr lang="fa-IR" sz="2600" b="1" dirty="0" smtClean="0">
                <a:latin typeface="IRMitra" panose="02000506000000020002" pitchFamily="2" charset="-78"/>
                <a:cs typeface="B Nazanin" panose="00000400000000000000" pitchFamily="2" charset="-78"/>
              </a:rPr>
              <a:t>استاد: جناب آقای دکتر پوریا خانزادی</a:t>
            </a:r>
            <a:endParaRPr lang="en-US" sz="2600" b="1" dirty="0" smtClean="0">
              <a:latin typeface="IRMitra" panose="02000506000000020002" pitchFamily="2" charset="-78"/>
              <a:cs typeface="B Nazanin" panose="00000400000000000000" pitchFamily="2" charset="-78"/>
            </a:endParaRPr>
          </a:p>
          <a:p>
            <a:pPr marL="0" lvl="1" algn="ctr">
              <a:lnSpc>
                <a:spcPct val="150000"/>
              </a:lnSpc>
            </a:pPr>
            <a:r>
              <a:rPr lang="fa-IR" sz="2600" b="1" dirty="0" smtClean="0">
                <a:latin typeface="IRMitra" panose="02000506000000020002" pitchFamily="2" charset="-78"/>
                <a:cs typeface="B Nazanin" panose="00000400000000000000" pitchFamily="2" charset="-78"/>
              </a:rPr>
              <a:t>25 اسفند سال 1402</a:t>
            </a:r>
            <a:endParaRPr lang="fa-IR" sz="2600" b="1" dirty="0">
              <a:latin typeface="IRMitra" panose="02000506000000020002" pitchFamily="2" charset="-78"/>
              <a:cs typeface="B Nazanin" panose="00000400000000000000" pitchFamily="2" charset="-78"/>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6128" y="213015"/>
            <a:ext cx="838475" cy="155407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909"/>
          <a:stretch/>
        </p:blipFill>
        <p:spPr>
          <a:xfrm>
            <a:off x="6250898" y="779488"/>
            <a:ext cx="5745325" cy="5261547"/>
          </a:xfrm>
          <a:prstGeom prst="rect">
            <a:avLst/>
          </a:prstGeom>
        </p:spPr>
      </p:pic>
    </p:spTree>
    <p:extLst>
      <p:ext uri="{BB962C8B-B14F-4D97-AF65-F5344CB8AC3E}">
        <p14:creationId xmlns:p14="http://schemas.microsoft.com/office/powerpoint/2010/main" val="17149026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
          </p:nvPr>
        </p:nvSpPr>
        <p:spPr>
          <a:xfrm>
            <a:off x="838200" y="845510"/>
            <a:ext cx="6333852" cy="5480339"/>
          </a:xfrm>
        </p:spPr>
        <p:txBody>
          <a:bodyPr>
            <a:noAutofit/>
          </a:bodyPr>
          <a:lstStyle/>
          <a:p>
            <a:pPr>
              <a:lnSpc>
                <a:spcPct val="150000"/>
              </a:lnSpc>
            </a:pPr>
            <a:r>
              <a:rPr lang="fa-IR" b="1" dirty="0" smtClean="0">
                <a:solidFill>
                  <a:srgbClr val="333333"/>
                </a:solidFill>
                <a:latin typeface="IRMitra" panose="02000506000000020002" pitchFamily="2" charset="-78"/>
                <a:cs typeface="B Nazanin" panose="00000400000000000000" pitchFamily="2" charset="-78"/>
              </a:rPr>
              <a:t>مراحل طراحی (مسئله، بیان مسئله و ...)</a:t>
            </a:r>
            <a:endParaRPr lang="fa-IR" b="1" dirty="0">
              <a:solidFill>
                <a:srgbClr val="333333"/>
              </a:solidFill>
              <a:latin typeface="IRMitra" panose="02000506000000020002" pitchFamily="2" charset="-78"/>
              <a:cs typeface="B Nazanin" panose="00000400000000000000" pitchFamily="2" charset="-78"/>
            </a:endParaRPr>
          </a:p>
          <a:p>
            <a:pPr>
              <a:lnSpc>
                <a:spcPct val="150000"/>
              </a:lnSpc>
            </a:pPr>
            <a:r>
              <a:rPr lang="fa-IR" b="1" dirty="0" smtClean="0">
                <a:solidFill>
                  <a:srgbClr val="333333"/>
                </a:solidFill>
                <a:latin typeface="IRMitra" panose="02000506000000020002" pitchFamily="2" charset="-78"/>
                <a:cs typeface="B Nazanin" panose="00000400000000000000" pitchFamily="2" charset="-78"/>
              </a:rPr>
              <a:t>ارائه و تحلیل زبان طراحی شده </a:t>
            </a:r>
            <a:r>
              <a:rPr lang="en-US" b="1" dirty="0" smtClean="0">
                <a:solidFill>
                  <a:srgbClr val="333333"/>
                </a:solidFill>
                <a:latin typeface="IRMitra" panose="02000506000000020002" pitchFamily="2" charset="-78"/>
                <a:cs typeface="B Nazanin" panose="00000400000000000000" pitchFamily="2" charset="-78"/>
              </a:rPr>
              <a:t>(DSL)</a:t>
            </a:r>
            <a:r>
              <a:rPr lang="fa-IR" b="1" dirty="0" smtClean="0">
                <a:solidFill>
                  <a:srgbClr val="333333"/>
                </a:solidFill>
                <a:latin typeface="IRMitra" panose="02000506000000020002" pitchFamily="2" charset="-78"/>
                <a:cs typeface="B Nazanin" panose="00000400000000000000" pitchFamily="2" charset="-78"/>
              </a:rPr>
              <a:t> برای مدلسازی</a:t>
            </a:r>
            <a:endParaRPr lang="fa-IR" b="1" dirty="0" smtClean="0">
              <a:solidFill>
                <a:srgbClr val="333333"/>
              </a:solidFill>
              <a:latin typeface="IRMitra" panose="02000506000000020002" pitchFamily="2" charset="-78"/>
              <a:cs typeface="B Nazanin" panose="00000400000000000000" pitchFamily="2" charset="-78"/>
            </a:endParaRPr>
          </a:p>
          <a:p>
            <a:pPr>
              <a:lnSpc>
                <a:spcPct val="150000"/>
              </a:lnSpc>
            </a:pPr>
            <a:r>
              <a:rPr lang="fa-IR" b="1" dirty="0" smtClean="0">
                <a:solidFill>
                  <a:srgbClr val="333333"/>
                </a:solidFill>
                <a:latin typeface="IRMitra" panose="02000506000000020002" pitchFamily="2" charset="-78"/>
                <a:cs typeface="B Nazanin" panose="00000400000000000000" pitchFamily="2" charset="-78"/>
              </a:rPr>
              <a:t>نگاشت ذهنی برای موضوع مسئله</a:t>
            </a:r>
          </a:p>
          <a:p>
            <a:pPr>
              <a:lnSpc>
                <a:spcPct val="150000"/>
              </a:lnSpc>
            </a:pPr>
            <a:r>
              <a:rPr lang="fa-IR" b="1" dirty="0">
                <a:solidFill>
                  <a:srgbClr val="333333"/>
                </a:solidFill>
                <a:latin typeface="IRMitra" panose="02000506000000020002" pitchFamily="2" charset="-78"/>
                <a:cs typeface="B Nazanin" panose="00000400000000000000" pitchFamily="2" charset="-78"/>
              </a:rPr>
              <a:t>کد نوشته شده در گیت هاب</a:t>
            </a:r>
          </a:p>
          <a:p>
            <a:pPr marL="0" indent="0">
              <a:lnSpc>
                <a:spcPct val="150000"/>
              </a:lnSpc>
              <a:buNone/>
            </a:pPr>
            <a:endParaRPr lang="fa-IR" b="1" dirty="0" smtClean="0">
              <a:solidFill>
                <a:srgbClr val="333333"/>
              </a:solidFill>
              <a:latin typeface="IRMitra" panose="02000506000000020002" pitchFamily="2" charset="-78"/>
              <a:cs typeface="B Nazanin" panose="00000400000000000000" pitchFamily="2" charset="-78"/>
            </a:endParaRPr>
          </a:p>
        </p:txBody>
      </p:sp>
      <p:sp>
        <p:nvSpPr>
          <p:cNvPr id="5" name="Freeform: Shape 58">
            <a:extLst>
              <a:ext uri="{FF2B5EF4-FFF2-40B4-BE49-F238E27FC236}">
                <a16:creationId xmlns:a16="http://schemas.microsoft.com/office/drawing/2014/main" xmlns="" id="{B464D90E-3AAC-4B18-9086-ADA6ED0B5135}"/>
              </a:ext>
            </a:extLst>
          </p:cNvPr>
          <p:cNvSpPr/>
          <p:nvPr/>
        </p:nvSpPr>
        <p:spPr>
          <a:xfrm rot="10800000">
            <a:off x="8688478" y="350836"/>
            <a:ext cx="3503522" cy="639763"/>
          </a:xfrm>
          <a:custGeom>
            <a:avLst/>
            <a:gdLst>
              <a:gd name="connsiteX0" fmla="*/ 231505 w 5548632"/>
              <a:gd name="connsiteY0" fmla="*/ 0 h 838201"/>
              <a:gd name="connsiteX1" fmla="*/ 607008 w 5548632"/>
              <a:gd name="connsiteY1" fmla="*/ 0 h 838201"/>
              <a:gd name="connsiteX2" fmla="*/ 5308602 w 5548632"/>
              <a:gd name="connsiteY2" fmla="*/ 0 h 838201"/>
              <a:gd name="connsiteX3" fmla="*/ 5311170 w 5548632"/>
              <a:gd name="connsiteY3" fmla="*/ 0 h 838201"/>
              <a:gd name="connsiteX4" fmla="*/ 5318832 w 5548632"/>
              <a:gd name="connsiteY4" fmla="*/ 1547 h 838201"/>
              <a:gd name="connsiteX5" fmla="*/ 5354673 w 5548632"/>
              <a:gd name="connsiteY5" fmla="*/ 6967 h 838201"/>
              <a:gd name="connsiteX6" fmla="*/ 5519237 w 5548632"/>
              <a:gd name="connsiteY6" fmla="*/ 209428 h 838201"/>
              <a:gd name="connsiteX7" fmla="*/ 5520241 w 5548632"/>
              <a:gd name="connsiteY7" fmla="*/ 216883 h 838201"/>
              <a:gd name="connsiteX8" fmla="*/ 5525198 w 5548632"/>
              <a:gd name="connsiteY8" fmla="*/ 230515 h 838201"/>
              <a:gd name="connsiteX9" fmla="*/ 5548632 w 5548632"/>
              <a:gd name="connsiteY9" fmla="*/ 419100 h 838201"/>
              <a:gd name="connsiteX10" fmla="*/ 5525198 w 5548632"/>
              <a:gd name="connsiteY10" fmla="*/ 607686 h 838201"/>
              <a:gd name="connsiteX11" fmla="*/ 5520241 w 5548632"/>
              <a:gd name="connsiteY11" fmla="*/ 621318 h 838201"/>
              <a:gd name="connsiteX12" fmla="*/ 5519237 w 5548632"/>
              <a:gd name="connsiteY12" fmla="*/ 628772 h 838201"/>
              <a:gd name="connsiteX13" fmla="*/ 5376581 w 5548632"/>
              <a:gd name="connsiteY13" fmla="*/ 822784 h 838201"/>
              <a:gd name="connsiteX14" fmla="*/ 5373232 w 5548632"/>
              <a:gd name="connsiteY14" fmla="*/ 823942 h 838201"/>
              <a:gd name="connsiteX15" fmla="*/ 5360971 w 5548632"/>
              <a:gd name="connsiteY15" fmla="*/ 832208 h 838201"/>
              <a:gd name="connsiteX16" fmla="*/ 5331287 w 5548632"/>
              <a:gd name="connsiteY16" fmla="*/ 838201 h 838201"/>
              <a:gd name="connsiteX17" fmla="*/ 5168899 w 5548632"/>
              <a:gd name="connsiteY17" fmla="*/ 838201 h 838201"/>
              <a:gd name="connsiteX18" fmla="*/ 3673293 w 5548632"/>
              <a:gd name="connsiteY18" fmla="*/ 838201 h 838201"/>
              <a:gd name="connsiteX19" fmla="*/ 594365 w 5548632"/>
              <a:gd name="connsiteY19" fmla="*/ 838201 h 838201"/>
              <a:gd name="connsiteX20" fmla="*/ 454662 w 5548632"/>
              <a:gd name="connsiteY20" fmla="*/ 698498 h 838201"/>
              <a:gd name="connsiteX21" fmla="*/ 454662 w 5548632"/>
              <a:gd name="connsiteY21" fmla="*/ 396062 h 838201"/>
              <a:gd name="connsiteX22" fmla="*/ 451090 w 5548632"/>
              <a:gd name="connsiteY22" fmla="*/ 396062 h 838201"/>
              <a:gd name="connsiteX23" fmla="*/ 215874 w 5548632"/>
              <a:gd name="connsiteY23" fmla="*/ 396062 h 838201"/>
              <a:gd name="connsiteX24" fmla="*/ 1035 w 5548632"/>
              <a:gd name="connsiteY24" fmla="*/ 396062 h 838201"/>
              <a:gd name="connsiteX25" fmla="*/ 0 w 5548632"/>
              <a:gd name="connsiteY25" fmla="*/ 380657 h 838201"/>
              <a:gd name="connsiteX26" fmla="*/ 13334 w 5548632"/>
              <a:gd name="connsiteY26" fmla="*/ 380657 h 838201"/>
              <a:gd name="connsiteX27" fmla="*/ 380762 w 5548632"/>
              <a:gd name="connsiteY27" fmla="*/ 380657 h 838201"/>
              <a:gd name="connsiteX28" fmla="*/ 449676 w 5548632"/>
              <a:gd name="connsiteY28" fmla="*/ 380657 h 838201"/>
              <a:gd name="connsiteX29" fmla="*/ 454662 w 5548632"/>
              <a:gd name="connsiteY29" fmla="*/ 342729 h 838201"/>
              <a:gd name="connsiteX30" fmla="*/ 231505 w 5548632"/>
              <a:gd name="connsiteY30" fmla="*/ 0 h 838201"/>
              <a:gd name="connsiteX31" fmla="*/ 215874 w 5548632"/>
              <a:gd name="connsiteY31" fmla="*/ 0 h 838201"/>
              <a:gd name="connsiteX32" fmla="*/ 231505 w 5548632"/>
              <a:gd name="connsiteY32" fmla="*/ 0 h 838201"/>
              <a:gd name="connsiteX33" fmla="*/ 197048 w 5548632"/>
              <a:gd name="connsiteY33" fmla="*/ 5335 h 838201"/>
              <a:gd name="connsiteX34" fmla="*/ 192750 w 5548632"/>
              <a:gd name="connsiteY34" fmla="*/ 4669 h 8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48632" h="838201">
                <a:moveTo>
                  <a:pt x="231505" y="0"/>
                </a:moveTo>
                <a:lnTo>
                  <a:pt x="607008" y="0"/>
                </a:lnTo>
                <a:lnTo>
                  <a:pt x="5308602" y="0"/>
                </a:lnTo>
                <a:lnTo>
                  <a:pt x="5311170" y="0"/>
                </a:lnTo>
                <a:lnTo>
                  <a:pt x="5318832" y="1547"/>
                </a:lnTo>
                <a:lnTo>
                  <a:pt x="5354673" y="6967"/>
                </a:lnTo>
                <a:cubicBezTo>
                  <a:pt x="5429079" y="29806"/>
                  <a:pt x="5490318" y="106868"/>
                  <a:pt x="5519237" y="209428"/>
                </a:cubicBezTo>
                <a:lnTo>
                  <a:pt x="5520241" y="216883"/>
                </a:lnTo>
                <a:lnTo>
                  <a:pt x="5525198" y="230515"/>
                </a:lnTo>
                <a:cubicBezTo>
                  <a:pt x="5539677" y="278778"/>
                  <a:pt x="5548632" y="345453"/>
                  <a:pt x="5548632" y="419100"/>
                </a:cubicBezTo>
                <a:cubicBezTo>
                  <a:pt x="5548632" y="492747"/>
                  <a:pt x="5539677" y="559422"/>
                  <a:pt x="5525198" y="607686"/>
                </a:cubicBezTo>
                <a:lnTo>
                  <a:pt x="5520241" y="621318"/>
                </a:lnTo>
                <a:lnTo>
                  <a:pt x="5519237" y="628772"/>
                </a:lnTo>
                <a:cubicBezTo>
                  <a:pt x="5493210" y="721076"/>
                  <a:pt x="5441004" y="792727"/>
                  <a:pt x="5376581" y="822784"/>
                </a:cubicBezTo>
                <a:lnTo>
                  <a:pt x="5373232" y="823942"/>
                </a:lnTo>
                <a:lnTo>
                  <a:pt x="5360971" y="832208"/>
                </a:lnTo>
                <a:cubicBezTo>
                  <a:pt x="5351847" y="836067"/>
                  <a:pt x="5341816" y="838201"/>
                  <a:pt x="5331287" y="838201"/>
                </a:cubicBezTo>
                <a:lnTo>
                  <a:pt x="5168899" y="838201"/>
                </a:lnTo>
                <a:lnTo>
                  <a:pt x="3673293" y="838201"/>
                </a:lnTo>
                <a:lnTo>
                  <a:pt x="594365" y="838201"/>
                </a:lnTo>
                <a:cubicBezTo>
                  <a:pt x="517209" y="838201"/>
                  <a:pt x="454662" y="775654"/>
                  <a:pt x="454662" y="698498"/>
                </a:cubicBezTo>
                <a:lnTo>
                  <a:pt x="454662" y="396062"/>
                </a:lnTo>
                <a:lnTo>
                  <a:pt x="451090" y="396062"/>
                </a:lnTo>
                <a:lnTo>
                  <a:pt x="215874" y="396062"/>
                </a:lnTo>
                <a:lnTo>
                  <a:pt x="1035" y="396062"/>
                </a:lnTo>
                <a:lnTo>
                  <a:pt x="0" y="380657"/>
                </a:lnTo>
                <a:lnTo>
                  <a:pt x="13334" y="380657"/>
                </a:lnTo>
                <a:lnTo>
                  <a:pt x="380762" y="380657"/>
                </a:lnTo>
                <a:lnTo>
                  <a:pt x="449676" y="380657"/>
                </a:lnTo>
                <a:lnTo>
                  <a:pt x="454662" y="342729"/>
                </a:lnTo>
                <a:cubicBezTo>
                  <a:pt x="454662" y="153445"/>
                  <a:pt x="354751" y="0"/>
                  <a:pt x="231505" y="0"/>
                </a:cubicBezTo>
                <a:close/>
                <a:moveTo>
                  <a:pt x="215874" y="0"/>
                </a:moveTo>
                <a:lnTo>
                  <a:pt x="231505" y="0"/>
                </a:lnTo>
                <a:lnTo>
                  <a:pt x="197048" y="5335"/>
                </a:lnTo>
                <a:lnTo>
                  <a:pt x="192750" y="466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Title 18">
            <a:extLst>
              <a:ext uri="{FF2B5EF4-FFF2-40B4-BE49-F238E27FC236}">
                <a16:creationId xmlns:a16="http://schemas.microsoft.com/office/drawing/2014/main" xmlns="" id="{580FE05B-6C4E-40C4-9D75-4E7451A83071}"/>
              </a:ext>
            </a:extLst>
          </p:cNvPr>
          <p:cNvSpPr>
            <a:spLocks noGrp="1"/>
          </p:cNvSpPr>
          <p:nvPr>
            <p:ph type="title"/>
          </p:nvPr>
        </p:nvSpPr>
        <p:spPr>
          <a:xfrm>
            <a:off x="838200" y="0"/>
            <a:ext cx="10515600" cy="1325563"/>
          </a:xfrm>
        </p:spPr>
        <p:txBody>
          <a:bodyPr/>
          <a:lstStyle/>
          <a:p>
            <a:pPr algn="r"/>
            <a:r>
              <a:rPr lang="fa-IR" dirty="0" smtClean="0">
                <a:solidFill>
                  <a:schemeClr val="bg1"/>
                </a:solidFill>
                <a:latin typeface="IRMitra" panose="02000506000000020002" pitchFamily="2" charset="-78"/>
                <a:cs typeface="B Nazanin" panose="00000400000000000000" pitchFamily="2" charset="-78"/>
              </a:rPr>
              <a:t>عناوین ارائه</a:t>
            </a:r>
            <a:endParaRPr lang="fa-IR" dirty="0">
              <a:solidFill>
                <a:schemeClr val="bg1"/>
              </a:solidFill>
              <a:latin typeface="IRMitra" panose="02000506000000020002" pitchFamily="2" charset="-78"/>
              <a:cs typeface="B Nazanin" panose="00000400000000000000" pitchFamily="2" charset="-78"/>
            </a:endParaRPr>
          </a:p>
        </p:txBody>
      </p:sp>
      <p:pic>
        <p:nvPicPr>
          <p:cNvPr id="9" name="Picture 8">
            <a:extLst>
              <a:ext uri="{FF2B5EF4-FFF2-40B4-BE49-F238E27FC236}">
                <a16:creationId xmlns:a16="http://schemas.microsoft.com/office/drawing/2014/main" xmlns="" id="{C396A9FC-1EBF-4471-9C44-08743B88A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252" y="2198551"/>
            <a:ext cx="2772048" cy="2772048"/>
          </a:xfrm>
          <a:prstGeom prst="rect">
            <a:avLst/>
          </a:prstGeom>
        </p:spPr>
      </p:pic>
    </p:spTree>
    <p:extLst>
      <p:ext uri="{BB962C8B-B14F-4D97-AF65-F5344CB8AC3E}">
        <p14:creationId xmlns:p14="http://schemas.microsoft.com/office/powerpoint/2010/main" val="16596219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495373"/>
            <a:ext cx="10515600" cy="4351338"/>
          </a:xfrm>
        </p:spPr>
        <p:txBody>
          <a:bodyPr>
            <a:normAutofit/>
          </a:bodyPr>
          <a:lstStyle/>
          <a:p>
            <a:pPr marL="0" indent="0" algn="just">
              <a:buNone/>
            </a:pPr>
            <a:r>
              <a:rPr lang="fa-IR" sz="5400" dirty="0" smtClean="0">
                <a:latin typeface="IRMitra" panose="02000506000000020002" pitchFamily="2" charset="-78"/>
                <a:cs typeface="B Nazanin" panose="00000400000000000000" pitchFamily="2" charset="-78"/>
              </a:rPr>
              <a:t>مسئله :</a:t>
            </a:r>
          </a:p>
          <a:p>
            <a:pPr marL="0" indent="0" algn="just">
              <a:buNone/>
            </a:pPr>
            <a:endParaRPr lang="fa-IR" dirty="0">
              <a:latin typeface="IRMitra" panose="02000506000000020002" pitchFamily="2" charset="-78"/>
              <a:cs typeface="B Nazanin" panose="00000400000000000000" pitchFamily="2" charset="-78"/>
            </a:endParaRPr>
          </a:p>
          <a:p>
            <a:pPr marL="0" indent="0" algn="ctr">
              <a:buNone/>
            </a:pPr>
            <a:r>
              <a:rPr lang="fa-IR" sz="7200" b="1" dirty="0" smtClean="0">
                <a:solidFill>
                  <a:srgbClr val="C12555"/>
                </a:solidFill>
                <a:latin typeface="IRMitra" panose="02000506000000020002" pitchFamily="2" charset="-78"/>
                <a:cs typeface="B Nazanin" panose="00000400000000000000" pitchFamily="2" charset="-78"/>
              </a:rPr>
              <a:t>مدیریت سلامت روان بازیکنان فوتبال</a:t>
            </a:r>
            <a:endParaRPr lang="fa-IR" sz="7200" b="1" dirty="0">
              <a:solidFill>
                <a:srgbClr val="C12555"/>
              </a:solidFill>
              <a:latin typeface="IRMitra" panose="02000506000000020002" pitchFamily="2" charset="-78"/>
              <a:cs typeface="B Nazanin" panose="00000400000000000000" pitchFamily="2" charset="-78"/>
            </a:endParaRPr>
          </a:p>
        </p:txBody>
      </p:sp>
      <p:sp>
        <p:nvSpPr>
          <p:cNvPr id="6" name="Freeform: Shape 58">
            <a:extLst>
              <a:ext uri="{FF2B5EF4-FFF2-40B4-BE49-F238E27FC236}">
                <a16:creationId xmlns:a16="http://schemas.microsoft.com/office/drawing/2014/main" xmlns="" id="{62DFE9CA-3A19-4E76-830D-AD9FAFF177F1}"/>
              </a:ext>
            </a:extLst>
          </p:cNvPr>
          <p:cNvSpPr/>
          <p:nvPr/>
        </p:nvSpPr>
        <p:spPr>
          <a:xfrm rot="10800000">
            <a:off x="7929797" y="350835"/>
            <a:ext cx="4262203" cy="639763"/>
          </a:xfrm>
          <a:custGeom>
            <a:avLst/>
            <a:gdLst>
              <a:gd name="connsiteX0" fmla="*/ 231505 w 5548632"/>
              <a:gd name="connsiteY0" fmla="*/ 0 h 838201"/>
              <a:gd name="connsiteX1" fmla="*/ 607008 w 5548632"/>
              <a:gd name="connsiteY1" fmla="*/ 0 h 838201"/>
              <a:gd name="connsiteX2" fmla="*/ 5308602 w 5548632"/>
              <a:gd name="connsiteY2" fmla="*/ 0 h 838201"/>
              <a:gd name="connsiteX3" fmla="*/ 5311170 w 5548632"/>
              <a:gd name="connsiteY3" fmla="*/ 0 h 838201"/>
              <a:gd name="connsiteX4" fmla="*/ 5318832 w 5548632"/>
              <a:gd name="connsiteY4" fmla="*/ 1547 h 838201"/>
              <a:gd name="connsiteX5" fmla="*/ 5354673 w 5548632"/>
              <a:gd name="connsiteY5" fmla="*/ 6967 h 838201"/>
              <a:gd name="connsiteX6" fmla="*/ 5519237 w 5548632"/>
              <a:gd name="connsiteY6" fmla="*/ 209428 h 838201"/>
              <a:gd name="connsiteX7" fmla="*/ 5520241 w 5548632"/>
              <a:gd name="connsiteY7" fmla="*/ 216883 h 838201"/>
              <a:gd name="connsiteX8" fmla="*/ 5525198 w 5548632"/>
              <a:gd name="connsiteY8" fmla="*/ 230515 h 838201"/>
              <a:gd name="connsiteX9" fmla="*/ 5548632 w 5548632"/>
              <a:gd name="connsiteY9" fmla="*/ 419100 h 838201"/>
              <a:gd name="connsiteX10" fmla="*/ 5525198 w 5548632"/>
              <a:gd name="connsiteY10" fmla="*/ 607686 h 838201"/>
              <a:gd name="connsiteX11" fmla="*/ 5520241 w 5548632"/>
              <a:gd name="connsiteY11" fmla="*/ 621318 h 838201"/>
              <a:gd name="connsiteX12" fmla="*/ 5519237 w 5548632"/>
              <a:gd name="connsiteY12" fmla="*/ 628772 h 838201"/>
              <a:gd name="connsiteX13" fmla="*/ 5376581 w 5548632"/>
              <a:gd name="connsiteY13" fmla="*/ 822784 h 838201"/>
              <a:gd name="connsiteX14" fmla="*/ 5373232 w 5548632"/>
              <a:gd name="connsiteY14" fmla="*/ 823942 h 838201"/>
              <a:gd name="connsiteX15" fmla="*/ 5360971 w 5548632"/>
              <a:gd name="connsiteY15" fmla="*/ 832208 h 838201"/>
              <a:gd name="connsiteX16" fmla="*/ 5331287 w 5548632"/>
              <a:gd name="connsiteY16" fmla="*/ 838201 h 838201"/>
              <a:gd name="connsiteX17" fmla="*/ 5168899 w 5548632"/>
              <a:gd name="connsiteY17" fmla="*/ 838201 h 838201"/>
              <a:gd name="connsiteX18" fmla="*/ 3673293 w 5548632"/>
              <a:gd name="connsiteY18" fmla="*/ 838201 h 838201"/>
              <a:gd name="connsiteX19" fmla="*/ 594365 w 5548632"/>
              <a:gd name="connsiteY19" fmla="*/ 838201 h 838201"/>
              <a:gd name="connsiteX20" fmla="*/ 454662 w 5548632"/>
              <a:gd name="connsiteY20" fmla="*/ 698498 h 838201"/>
              <a:gd name="connsiteX21" fmla="*/ 454662 w 5548632"/>
              <a:gd name="connsiteY21" fmla="*/ 396062 h 838201"/>
              <a:gd name="connsiteX22" fmla="*/ 451090 w 5548632"/>
              <a:gd name="connsiteY22" fmla="*/ 396062 h 838201"/>
              <a:gd name="connsiteX23" fmla="*/ 215874 w 5548632"/>
              <a:gd name="connsiteY23" fmla="*/ 396062 h 838201"/>
              <a:gd name="connsiteX24" fmla="*/ 1035 w 5548632"/>
              <a:gd name="connsiteY24" fmla="*/ 396062 h 838201"/>
              <a:gd name="connsiteX25" fmla="*/ 0 w 5548632"/>
              <a:gd name="connsiteY25" fmla="*/ 380657 h 838201"/>
              <a:gd name="connsiteX26" fmla="*/ 13334 w 5548632"/>
              <a:gd name="connsiteY26" fmla="*/ 380657 h 838201"/>
              <a:gd name="connsiteX27" fmla="*/ 380762 w 5548632"/>
              <a:gd name="connsiteY27" fmla="*/ 380657 h 838201"/>
              <a:gd name="connsiteX28" fmla="*/ 449676 w 5548632"/>
              <a:gd name="connsiteY28" fmla="*/ 380657 h 838201"/>
              <a:gd name="connsiteX29" fmla="*/ 454662 w 5548632"/>
              <a:gd name="connsiteY29" fmla="*/ 342729 h 838201"/>
              <a:gd name="connsiteX30" fmla="*/ 231505 w 5548632"/>
              <a:gd name="connsiteY30" fmla="*/ 0 h 838201"/>
              <a:gd name="connsiteX31" fmla="*/ 215874 w 5548632"/>
              <a:gd name="connsiteY31" fmla="*/ 0 h 838201"/>
              <a:gd name="connsiteX32" fmla="*/ 231505 w 5548632"/>
              <a:gd name="connsiteY32" fmla="*/ 0 h 838201"/>
              <a:gd name="connsiteX33" fmla="*/ 197048 w 5548632"/>
              <a:gd name="connsiteY33" fmla="*/ 5335 h 838201"/>
              <a:gd name="connsiteX34" fmla="*/ 192750 w 5548632"/>
              <a:gd name="connsiteY34" fmla="*/ 4669 h 8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48632" h="838201">
                <a:moveTo>
                  <a:pt x="231505" y="0"/>
                </a:moveTo>
                <a:lnTo>
                  <a:pt x="607008" y="0"/>
                </a:lnTo>
                <a:lnTo>
                  <a:pt x="5308602" y="0"/>
                </a:lnTo>
                <a:lnTo>
                  <a:pt x="5311170" y="0"/>
                </a:lnTo>
                <a:lnTo>
                  <a:pt x="5318832" y="1547"/>
                </a:lnTo>
                <a:lnTo>
                  <a:pt x="5354673" y="6967"/>
                </a:lnTo>
                <a:cubicBezTo>
                  <a:pt x="5429079" y="29806"/>
                  <a:pt x="5490318" y="106868"/>
                  <a:pt x="5519237" y="209428"/>
                </a:cubicBezTo>
                <a:lnTo>
                  <a:pt x="5520241" y="216883"/>
                </a:lnTo>
                <a:lnTo>
                  <a:pt x="5525198" y="230515"/>
                </a:lnTo>
                <a:cubicBezTo>
                  <a:pt x="5539677" y="278778"/>
                  <a:pt x="5548632" y="345453"/>
                  <a:pt x="5548632" y="419100"/>
                </a:cubicBezTo>
                <a:cubicBezTo>
                  <a:pt x="5548632" y="492747"/>
                  <a:pt x="5539677" y="559422"/>
                  <a:pt x="5525198" y="607686"/>
                </a:cubicBezTo>
                <a:lnTo>
                  <a:pt x="5520241" y="621318"/>
                </a:lnTo>
                <a:lnTo>
                  <a:pt x="5519237" y="628772"/>
                </a:lnTo>
                <a:cubicBezTo>
                  <a:pt x="5493210" y="721076"/>
                  <a:pt x="5441004" y="792727"/>
                  <a:pt x="5376581" y="822784"/>
                </a:cubicBezTo>
                <a:lnTo>
                  <a:pt x="5373232" y="823942"/>
                </a:lnTo>
                <a:lnTo>
                  <a:pt x="5360971" y="832208"/>
                </a:lnTo>
                <a:cubicBezTo>
                  <a:pt x="5351847" y="836067"/>
                  <a:pt x="5341816" y="838201"/>
                  <a:pt x="5331287" y="838201"/>
                </a:cubicBezTo>
                <a:lnTo>
                  <a:pt x="5168899" y="838201"/>
                </a:lnTo>
                <a:lnTo>
                  <a:pt x="3673293" y="838201"/>
                </a:lnTo>
                <a:lnTo>
                  <a:pt x="594365" y="838201"/>
                </a:lnTo>
                <a:cubicBezTo>
                  <a:pt x="517209" y="838201"/>
                  <a:pt x="454662" y="775654"/>
                  <a:pt x="454662" y="698498"/>
                </a:cubicBezTo>
                <a:lnTo>
                  <a:pt x="454662" y="396062"/>
                </a:lnTo>
                <a:lnTo>
                  <a:pt x="451090" y="396062"/>
                </a:lnTo>
                <a:lnTo>
                  <a:pt x="215874" y="396062"/>
                </a:lnTo>
                <a:lnTo>
                  <a:pt x="1035" y="396062"/>
                </a:lnTo>
                <a:lnTo>
                  <a:pt x="0" y="380657"/>
                </a:lnTo>
                <a:lnTo>
                  <a:pt x="13334" y="380657"/>
                </a:lnTo>
                <a:lnTo>
                  <a:pt x="380762" y="380657"/>
                </a:lnTo>
                <a:lnTo>
                  <a:pt x="449676" y="380657"/>
                </a:lnTo>
                <a:lnTo>
                  <a:pt x="454662" y="342729"/>
                </a:lnTo>
                <a:cubicBezTo>
                  <a:pt x="454662" y="153445"/>
                  <a:pt x="354751" y="0"/>
                  <a:pt x="231505" y="0"/>
                </a:cubicBezTo>
                <a:close/>
                <a:moveTo>
                  <a:pt x="215874" y="0"/>
                </a:moveTo>
                <a:lnTo>
                  <a:pt x="231505" y="0"/>
                </a:lnTo>
                <a:lnTo>
                  <a:pt x="197048" y="5335"/>
                </a:lnTo>
                <a:lnTo>
                  <a:pt x="192750" y="466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Title 18">
            <a:extLst>
              <a:ext uri="{FF2B5EF4-FFF2-40B4-BE49-F238E27FC236}">
                <a16:creationId xmlns:a16="http://schemas.microsoft.com/office/drawing/2014/main" xmlns="" id="{AFBA86BF-A501-48D8-B696-7AFBFB0F3F9B}"/>
              </a:ext>
            </a:extLst>
          </p:cNvPr>
          <p:cNvSpPr>
            <a:spLocks noGrp="1"/>
          </p:cNvSpPr>
          <p:nvPr>
            <p:ph type="title"/>
          </p:nvPr>
        </p:nvSpPr>
        <p:spPr>
          <a:xfrm>
            <a:off x="600075" y="0"/>
            <a:ext cx="10515600" cy="1325563"/>
          </a:xfrm>
        </p:spPr>
        <p:txBody>
          <a:bodyPr/>
          <a:lstStyle/>
          <a:p>
            <a:pPr algn="r"/>
            <a:r>
              <a:rPr lang="fa-IR" dirty="0" smtClean="0">
                <a:solidFill>
                  <a:schemeClr val="bg1"/>
                </a:solidFill>
                <a:latin typeface="IRMitra" panose="02000506000000020002" pitchFamily="2" charset="-78"/>
                <a:cs typeface="B Nazanin" panose="00000400000000000000" pitchFamily="2" charset="-78"/>
              </a:rPr>
              <a:t>مراحل طراحی</a:t>
            </a:r>
            <a:endParaRPr lang="fa-IR" dirty="0">
              <a:solidFill>
                <a:schemeClr val="bg1"/>
              </a:solidFill>
              <a:latin typeface="IRMitra" panose="02000506000000020002" pitchFamily="2" charset="-78"/>
              <a:cs typeface="B Nazanin" panose="00000400000000000000" pitchFamily="2" charset="-78"/>
            </a:endParaRPr>
          </a:p>
        </p:txBody>
      </p:sp>
      <p:sp>
        <p:nvSpPr>
          <p:cNvPr id="4" name="Rectangle 3">
            <a:extLst>
              <a:ext uri="{FF2B5EF4-FFF2-40B4-BE49-F238E27FC236}">
                <a16:creationId xmlns:a16="http://schemas.microsoft.com/office/drawing/2014/main" xmlns="" id="{9288C6B7-3FB8-485D-9677-AAFC66BEB396}"/>
              </a:ext>
            </a:extLst>
          </p:cNvPr>
          <p:cNvSpPr/>
          <p:nvPr/>
        </p:nvSpPr>
        <p:spPr>
          <a:xfrm>
            <a:off x="0" y="6515100"/>
            <a:ext cx="12192000" cy="342900"/>
          </a:xfrm>
          <a:prstGeom prst="rect">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pic>
        <p:nvPicPr>
          <p:cNvPr id="10" name="Picture 9">
            <a:extLst>
              <a:ext uri="{FF2B5EF4-FFF2-40B4-BE49-F238E27FC236}">
                <a16:creationId xmlns:a16="http://schemas.microsoft.com/office/drawing/2014/main" xmlns="" id="{EF062B10-4630-4B3F-B155-ED92E997F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0" y="5637706"/>
            <a:ext cx="1081689" cy="1081689"/>
          </a:xfrm>
          <a:prstGeom prst="rect">
            <a:avLst/>
          </a:prstGeom>
        </p:spPr>
      </p:pic>
      <p:sp>
        <p:nvSpPr>
          <p:cNvPr id="11" name="Google Shape;329;p30">
            <a:extLst>
              <a:ext uri="{FF2B5EF4-FFF2-40B4-BE49-F238E27FC236}">
                <a16:creationId xmlns:a16="http://schemas.microsoft.com/office/drawing/2014/main" xmlns="" id="{0A04F038-1288-4060-8B47-C62FD146938E}"/>
              </a:ext>
            </a:extLst>
          </p:cNvPr>
          <p:cNvSpPr txBox="1">
            <a:spLocks/>
          </p:cNvSpPr>
          <p:nvPr/>
        </p:nvSpPr>
        <p:spPr>
          <a:xfrm flipH="1">
            <a:off x="-493406" y="5846711"/>
            <a:ext cx="2186959" cy="787706"/>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rtl="1">
              <a:lnSpc>
                <a:spcPct val="150000"/>
              </a:lnSpc>
              <a:spcBef>
                <a:spcPts val="0"/>
              </a:spcBef>
              <a:buNone/>
            </a:pPr>
            <a:fld id="{FF255DC3-51A4-41B0-8B39-ACF6721DBE4B}" type="slidenum">
              <a:rPr lang="fa-IR" sz="2400" b="1" smtClean="0">
                <a:cs typeface="B Nazanin" panose="00000400000000000000" pitchFamily="2" charset="-78"/>
              </a:rPr>
              <a:t>4</a:t>
            </a:fld>
            <a:endParaRPr lang="fa-IR" sz="1400" b="1" dirty="0">
              <a:cs typeface="B Nazanin" panose="00000400000000000000" pitchFamily="2" charset="-78"/>
            </a:endParaRPr>
          </a:p>
        </p:txBody>
      </p:sp>
      <p:pic>
        <p:nvPicPr>
          <p:cNvPr id="9" name="Picture 8">
            <a:extLst>
              <a:ext uri="{FF2B5EF4-FFF2-40B4-BE49-F238E27FC236}">
                <a16:creationId xmlns:a16="http://schemas.microsoft.com/office/drawing/2014/main" xmlns="" id="{99819B8C-42E7-4E46-A829-E275E7B7A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 y="138605"/>
            <a:ext cx="2266950" cy="2266950"/>
          </a:xfrm>
          <a:prstGeom prst="rect">
            <a:avLst/>
          </a:prstGeom>
        </p:spPr>
      </p:pic>
    </p:spTree>
    <p:extLst>
      <p:ext uri="{BB962C8B-B14F-4D97-AF65-F5344CB8AC3E}">
        <p14:creationId xmlns:p14="http://schemas.microsoft.com/office/powerpoint/2010/main" val="3252085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11125C4B-4B04-4C78-B0BC-A5EC7006CC59}"/>
              </a:ext>
            </a:extLst>
          </p:cNvPr>
          <p:cNvSpPr/>
          <p:nvPr/>
        </p:nvSpPr>
        <p:spPr>
          <a:xfrm>
            <a:off x="0" y="6545081"/>
            <a:ext cx="12192000" cy="342900"/>
          </a:xfrm>
          <a:prstGeom prst="rect">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sp>
        <p:nvSpPr>
          <p:cNvPr id="7" name="Freeform: Shape 58">
            <a:extLst>
              <a:ext uri="{FF2B5EF4-FFF2-40B4-BE49-F238E27FC236}">
                <a16:creationId xmlns:a16="http://schemas.microsoft.com/office/drawing/2014/main" xmlns="" id="{B4534F10-8830-486E-86D5-B997B8759041}"/>
              </a:ext>
            </a:extLst>
          </p:cNvPr>
          <p:cNvSpPr/>
          <p:nvPr/>
        </p:nvSpPr>
        <p:spPr>
          <a:xfrm rot="10800000">
            <a:off x="7959777" y="350835"/>
            <a:ext cx="4232223" cy="639763"/>
          </a:xfrm>
          <a:custGeom>
            <a:avLst/>
            <a:gdLst>
              <a:gd name="connsiteX0" fmla="*/ 231505 w 5548632"/>
              <a:gd name="connsiteY0" fmla="*/ 0 h 838201"/>
              <a:gd name="connsiteX1" fmla="*/ 607008 w 5548632"/>
              <a:gd name="connsiteY1" fmla="*/ 0 h 838201"/>
              <a:gd name="connsiteX2" fmla="*/ 5308602 w 5548632"/>
              <a:gd name="connsiteY2" fmla="*/ 0 h 838201"/>
              <a:gd name="connsiteX3" fmla="*/ 5311170 w 5548632"/>
              <a:gd name="connsiteY3" fmla="*/ 0 h 838201"/>
              <a:gd name="connsiteX4" fmla="*/ 5318832 w 5548632"/>
              <a:gd name="connsiteY4" fmla="*/ 1547 h 838201"/>
              <a:gd name="connsiteX5" fmla="*/ 5354673 w 5548632"/>
              <a:gd name="connsiteY5" fmla="*/ 6967 h 838201"/>
              <a:gd name="connsiteX6" fmla="*/ 5519237 w 5548632"/>
              <a:gd name="connsiteY6" fmla="*/ 209428 h 838201"/>
              <a:gd name="connsiteX7" fmla="*/ 5520241 w 5548632"/>
              <a:gd name="connsiteY7" fmla="*/ 216883 h 838201"/>
              <a:gd name="connsiteX8" fmla="*/ 5525198 w 5548632"/>
              <a:gd name="connsiteY8" fmla="*/ 230515 h 838201"/>
              <a:gd name="connsiteX9" fmla="*/ 5548632 w 5548632"/>
              <a:gd name="connsiteY9" fmla="*/ 419100 h 838201"/>
              <a:gd name="connsiteX10" fmla="*/ 5525198 w 5548632"/>
              <a:gd name="connsiteY10" fmla="*/ 607686 h 838201"/>
              <a:gd name="connsiteX11" fmla="*/ 5520241 w 5548632"/>
              <a:gd name="connsiteY11" fmla="*/ 621318 h 838201"/>
              <a:gd name="connsiteX12" fmla="*/ 5519237 w 5548632"/>
              <a:gd name="connsiteY12" fmla="*/ 628772 h 838201"/>
              <a:gd name="connsiteX13" fmla="*/ 5376581 w 5548632"/>
              <a:gd name="connsiteY13" fmla="*/ 822784 h 838201"/>
              <a:gd name="connsiteX14" fmla="*/ 5373232 w 5548632"/>
              <a:gd name="connsiteY14" fmla="*/ 823942 h 838201"/>
              <a:gd name="connsiteX15" fmla="*/ 5360971 w 5548632"/>
              <a:gd name="connsiteY15" fmla="*/ 832208 h 838201"/>
              <a:gd name="connsiteX16" fmla="*/ 5331287 w 5548632"/>
              <a:gd name="connsiteY16" fmla="*/ 838201 h 838201"/>
              <a:gd name="connsiteX17" fmla="*/ 5168899 w 5548632"/>
              <a:gd name="connsiteY17" fmla="*/ 838201 h 838201"/>
              <a:gd name="connsiteX18" fmla="*/ 3673293 w 5548632"/>
              <a:gd name="connsiteY18" fmla="*/ 838201 h 838201"/>
              <a:gd name="connsiteX19" fmla="*/ 594365 w 5548632"/>
              <a:gd name="connsiteY19" fmla="*/ 838201 h 838201"/>
              <a:gd name="connsiteX20" fmla="*/ 454662 w 5548632"/>
              <a:gd name="connsiteY20" fmla="*/ 698498 h 838201"/>
              <a:gd name="connsiteX21" fmla="*/ 454662 w 5548632"/>
              <a:gd name="connsiteY21" fmla="*/ 396062 h 838201"/>
              <a:gd name="connsiteX22" fmla="*/ 451090 w 5548632"/>
              <a:gd name="connsiteY22" fmla="*/ 396062 h 838201"/>
              <a:gd name="connsiteX23" fmla="*/ 215874 w 5548632"/>
              <a:gd name="connsiteY23" fmla="*/ 396062 h 838201"/>
              <a:gd name="connsiteX24" fmla="*/ 1035 w 5548632"/>
              <a:gd name="connsiteY24" fmla="*/ 396062 h 838201"/>
              <a:gd name="connsiteX25" fmla="*/ 0 w 5548632"/>
              <a:gd name="connsiteY25" fmla="*/ 380657 h 838201"/>
              <a:gd name="connsiteX26" fmla="*/ 13334 w 5548632"/>
              <a:gd name="connsiteY26" fmla="*/ 380657 h 838201"/>
              <a:gd name="connsiteX27" fmla="*/ 380762 w 5548632"/>
              <a:gd name="connsiteY27" fmla="*/ 380657 h 838201"/>
              <a:gd name="connsiteX28" fmla="*/ 449676 w 5548632"/>
              <a:gd name="connsiteY28" fmla="*/ 380657 h 838201"/>
              <a:gd name="connsiteX29" fmla="*/ 454662 w 5548632"/>
              <a:gd name="connsiteY29" fmla="*/ 342729 h 838201"/>
              <a:gd name="connsiteX30" fmla="*/ 231505 w 5548632"/>
              <a:gd name="connsiteY30" fmla="*/ 0 h 838201"/>
              <a:gd name="connsiteX31" fmla="*/ 215874 w 5548632"/>
              <a:gd name="connsiteY31" fmla="*/ 0 h 838201"/>
              <a:gd name="connsiteX32" fmla="*/ 231505 w 5548632"/>
              <a:gd name="connsiteY32" fmla="*/ 0 h 838201"/>
              <a:gd name="connsiteX33" fmla="*/ 197048 w 5548632"/>
              <a:gd name="connsiteY33" fmla="*/ 5335 h 838201"/>
              <a:gd name="connsiteX34" fmla="*/ 192750 w 5548632"/>
              <a:gd name="connsiteY34" fmla="*/ 4669 h 8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48632" h="838201">
                <a:moveTo>
                  <a:pt x="231505" y="0"/>
                </a:moveTo>
                <a:lnTo>
                  <a:pt x="607008" y="0"/>
                </a:lnTo>
                <a:lnTo>
                  <a:pt x="5308602" y="0"/>
                </a:lnTo>
                <a:lnTo>
                  <a:pt x="5311170" y="0"/>
                </a:lnTo>
                <a:lnTo>
                  <a:pt x="5318832" y="1547"/>
                </a:lnTo>
                <a:lnTo>
                  <a:pt x="5354673" y="6967"/>
                </a:lnTo>
                <a:cubicBezTo>
                  <a:pt x="5429079" y="29806"/>
                  <a:pt x="5490318" y="106868"/>
                  <a:pt x="5519237" y="209428"/>
                </a:cubicBezTo>
                <a:lnTo>
                  <a:pt x="5520241" y="216883"/>
                </a:lnTo>
                <a:lnTo>
                  <a:pt x="5525198" y="230515"/>
                </a:lnTo>
                <a:cubicBezTo>
                  <a:pt x="5539677" y="278778"/>
                  <a:pt x="5548632" y="345453"/>
                  <a:pt x="5548632" y="419100"/>
                </a:cubicBezTo>
                <a:cubicBezTo>
                  <a:pt x="5548632" y="492747"/>
                  <a:pt x="5539677" y="559422"/>
                  <a:pt x="5525198" y="607686"/>
                </a:cubicBezTo>
                <a:lnTo>
                  <a:pt x="5520241" y="621318"/>
                </a:lnTo>
                <a:lnTo>
                  <a:pt x="5519237" y="628772"/>
                </a:lnTo>
                <a:cubicBezTo>
                  <a:pt x="5493210" y="721076"/>
                  <a:pt x="5441004" y="792727"/>
                  <a:pt x="5376581" y="822784"/>
                </a:cubicBezTo>
                <a:lnTo>
                  <a:pt x="5373232" y="823942"/>
                </a:lnTo>
                <a:lnTo>
                  <a:pt x="5360971" y="832208"/>
                </a:lnTo>
                <a:cubicBezTo>
                  <a:pt x="5351847" y="836067"/>
                  <a:pt x="5341816" y="838201"/>
                  <a:pt x="5331287" y="838201"/>
                </a:cubicBezTo>
                <a:lnTo>
                  <a:pt x="5168899" y="838201"/>
                </a:lnTo>
                <a:lnTo>
                  <a:pt x="3673293" y="838201"/>
                </a:lnTo>
                <a:lnTo>
                  <a:pt x="594365" y="838201"/>
                </a:lnTo>
                <a:cubicBezTo>
                  <a:pt x="517209" y="838201"/>
                  <a:pt x="454662" y="775654"/>
                  <a:pt x="454662" y="698498"/>
                </a:cubicBezTo>
                <a:lnTo>
                  <a:pt x="454662" y="396062"/>
                </a:lnTo>
                <a:lnTo>
                  <a:pt x="451090" y="396062"/>
                </a:lnTo>
                <a:lnTo>
                  <a:pt x="215874" y="396062"/>
                </a:lnTo>
                <a:lnTo>
                  <a:pt x="1035" y="396062"/>
                </a:lnTo>
                <a:lnTo>
                  <a:pt x="0" y="380657"/>
                </a:lnTo>
                <a:lnTo>
                  <a:pt x="13334" y="380657"/>
                </a:lnTo>
                <a:lnTo>
                  <a:pt x="380762" y="380657"/>
                </a:lnTo>
                <a:lnTo>
                  <a:pt x="449676" y="380657"/>
                </a:lnTo>
                <a:lnTo>
                  <a:pt x="454662" y="342729"/>
                </a:lnTo>
                <a:cubicBezTo>
                  <a:pt x="454662" y="153445"/>
                  <a:pt x="354751" y="0"/>
                  <a:pt x="231505" y="0"/>
                </a:cubicBezTo>
                <a:close/>
                <a:moveTo>
                  <a:pt x="215874" y="0"/>
                </a:moveTo>
                <a:lnTo>
                  <a:pt x="231505" y="0"/>
                </a:lnTo>
                <a:lnTo>
                  <a:pt x="197048" y="5335"/>
                </a:lnTo>
                <a:lnTo>
                  <a:pt x="192750" y="466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8" name="Title 18">
            <a:extLst>
              <a:ext uri="{FF2B5EF4-FFF2-40B4-BE49-F238E27FC236}">
                <a16:creationId xmlns:a16="http://schemas.microsoft.com/office/drawing/2014/main" xmlns="" id="{49D4A33C-140A-4BE4-BEEE-35FD9ACA9644}"/>
              </a:ext>
            </a:extLst>
          </p:cNvPr>
          <p:cNvSpPr txBox="1">
            <a:spLocks/>
          </p:cNvSpPr>
          <p:nvPr/>
        </p:nvSpPr>
        <p:spPr>
          <a:xfrm>
            <a:off x="839449" y="0"/>
            <a:ext cx="10515600" cy="132556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r"/>
            <a:r>
              <a:rPr lang="fa-IR" dirty="0" smtClean="0">
                <a:solidFill>
                  <a:schemeClr val="bg1"/>
                </a:solidFill>
                <a:latin typeface="IRMitra" panose="02000506000000020002" pitchFamily="2" charset="-78"/>
                <a:cs typeface="B Nazanin" panose="00000400000000000000" pitchFamily="2" charset="-78"/>
              </a:rPr>
              <a:t>مراحل طراحی</a:t>
            </a:r>
            <a:endParaRPr lang="fa-IR" dirty="0">
              <a:solidFill>
                <a:schemeClr val="bg1"/>
              </a:solidFill>
              <a:latin typeface="IRMitra" panose="02000506000000020002" pitchFamily="2" charset="-78"/>
              <a:cs typeface="B Nazanin" panose="00000400000000000000" pitchFamily="2" charset="-78"/>
            </a:endParaRPr>
          </a:p>
        </p:txBody>
      </p:sp>
      <p:pic>
        <p:nvPicPr>
          <p:cNvPr id="9" name="Picture 8">
            <a:extLst>
              <a:ext uri="{FF2B5EF4-FFF2-40B4-BE49-F238E27FC236}">
                <a16:creationId xmlns:a16="http://schemas.microsoft.com/office/drawing/2014/main" xmlns="" id="{EF062B10-4630-4B3F-B155-ED92E997F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0" y="5637706"/>
            <a:ext cx="1081689" cy="1081689"/>
          </a:xfrm>
          <a:prstGeom prst="rect">
            <a:avLst/>
          </a:prstGeom>
        </p:spPr>
      </p:pic>
      <p:sp>
        <p:nvSpPr>
          <p:cNvPr id="10" name="Google Shape;329;p30">
            <a:extLst>
              <a:ext uri="{FF2B5EF4-FFF2-40B4-BE49-F238E27FC236}">
                <a16:creationId xmlns:a16="http://schemas.microsoft.com/office/drawing/2014/main" xmlns="" id="{0A04F038-1288-4060-8B47-C62FD146938E}"/>
              </a:ext>
            </a:extLst>
          </p:cNvPr>
          <p:cNvSpPr txBox="1">
            <a:spLocks/>
          </p:cNvSpPr>
          <p:nvPr/>
        </p:nvSpPr>
        <p:spPr>
          <a:xfrm flipH="1">
            <a:off x="-493406" y="5846711"/>
            <a:ext cx="2186959" cy="787706"/>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rtl="1">
              <a:lnSpc>
                <a:spcPct val="150000"/>
              </a:lnSpc>
              <a:spcBef>
                <a:spcPts val="0"/>
              </a:spcBef>
              <a:buNone/>
            </a:pPr>
            <a:r>
              <a:rPr lang="fa-IR" sz="2400" b="1" dirty="0" smtClean="0">
                <a:cs typeface="B Nazanin" panose="00000400000000000000" pitchFamily="2" charset="-78"/>
              </a:rPr>
              <a:t>5</a:t>
            </a:r>
            <a:endParaRPr lang="fa-IR" sz="1400" b="1" dirty="0">
              <a:cs typeface="B Nazanin" panose="00000400000000000000" pitchFamily="2" charset="-78"/>
            </a:endParaRPr>
          </a:p>
        </p:txBody>
      </p:sp>
      <p:sp>
        <p:nvSpPr>
          <p:cNvPr id="13" name="Rectangle 12"/>
          <p:cNvSpPr/>
          <p:nvPr/>
        </p:nvSpPr>
        <p:spPr>
          <a:xfrm>
            <a:off x="539646" y="1228209"/>
            <a:ext cx="11118954" cy="5001369"/>
          </a:xfrm>
          <a:prstGeom prst="rect">
            <a:avLst/>
          </a:prstGeom>
        </p:spPr>
        <p:txBody>
          <a:bodyPr wrap="square">
            <a:spAutoFit/>
          </a:bodyPr>
          <a:lstStyle/>
          <a:p>
            <a:pPr algn="just">
              <a:lnSpc>
                <a:spcPct val="150000"/>
              </a:lnSpc>
            </a:pPr>
            <a:r>
              <a:rPr lang="fa-IR" sz="5400" dirty="0">
                <a:cs typeface="B Nazanin" panose="00000400000000000000" pitchFamily="2" charset="-78"/>
              </a:rPr>
              <a:t> </a:t>
            </a:r>
            <a:r>
              <a:rPr lang="fa-IR" sz="5400" dirty="0" smtClean="0">
                <a:cs typeface="B Nazanin" panose="00000400000000000000" pitchFamily="2" charset="-78"/>
              </a:rPr>
              <a:t>بیان مسئله :</a:t>
            </a:r>
            <a:endParaRPr lang="en-US" sz="5400" dirty="0" smtClean="0">
              <a:cs typeface="B Nazanin" panose="00000400000000000000" pitchFamily="2" charset="-78"/>
            </a:endParaRPr>
          </a:p>
          <a:p>
            <a:pPr algn="just">
              <a:lnSpc>
                <a:spcPct val="150000"/>
              </a:lnSpc>
            </a:pPr>
            <a:r>
              <a:rPr lang="fa-IR" sz="2800" dirty="0" smtClean="0">
                <a:cs typeface="B Nazanin" panose="00000400000000000000" pitchFamily="2" charset="-78"/>
              </a:rPr>
              <a:t>بازیکنان </a:t>
            </a:r>
            <a:r>
              <a:rPr lang="fa-IR" sz="2800" dirty="0">
                <a:cs typeface="B Nazanin" panose="00000400000000000000" pitchFamily="2" charset="-78"/>
              </a:rPr>
              <a:t>فوتبال در شرایط تنش زا و پر استرسی هستند که نیاز دارند تا در فشارهای بالا روانی که در مسابقات و تمرینات ورزشی با آن‌ها روبرو می‌شوند، بتوانند به بهترین شکل ممکن عمل کنند. در بسیاری از موارد این استرس بر سلامت روان و نهایتا کیفیت زندگی شخص تاثیر میگذارد. مدیریت سلامت روان به آن‌ها کمک می‌کند تا زمانی که با استرس و اضطراب مواجه شوند، اعتماد به نفس خود را حفظ کنند که از تأثیر بسزایی بر عملکرد بازیکنان برخوردار است. </a:t>
            </a:r>
            <a:endParaRPr lang="en-US" sz="2800" dirty="0">
              <a:cs typeface="B Nazanin" panose="00000400000000000000" pitchFamily="2" charset="-78"/>
            </a:endParaRPr>
          </a:p>
          <a:p>
            <a:pPr algn="just"/>
            <a:endParaRPr lang="en-US" sz="2800" dirty="0">
              <a:cs typeface="B Nazanin" panose="00000400000000000000" pitchFamily="2" charset="-78"/>
            </a:endParaRPr>
          </a:p>
        </p:txBody>
      </p:sp>
    </p:spTree>
    <p:extLst>
      <p:ext uri="{BB962C8B-B14F-4D97-AF65-F5344CB8AC3E}">
        <p14:creationId xmlns:p14="http://schemas.microsoft.com/office/powerpoint/2010/main" val="1926776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824" y="1655810"/>
            <a:ext cx="10514351" cy="4351338"/>
          </a:xfrm>
        </p:spPr>
        <p:txBody>
          <a:bodyPr>
            <a:normAutofit/>
          </a:bodyPr>
          <a:lstStyle/>
          <a:p>
            <a:pPr marL="0" indent="0">
              <a:buNone/>
            </a:pPr>
            <a:r>
              <a:rPr lang="fa-IR" sz="3600" b="1" dirty="0" smtClean="0">
                <a:solidFill>
                  <a:srgbClr val="C12555"/>
                </a:solidFill>
                <a:latin typeface="Shabnam"/>
                <a:cs typeface="B Nazanin" panose="00000400000000000000" pitchFamily="2" charset="-78"/>
              </a:rPr>
              <a:t>1. فشار </a:t>
            </a:r>
            <a:r>
              <a:rPr lang="fa-IR" sz="3600" b="1" dirty="0">
                <a:solidFill>
                  <a:srgbClr val="C12555"/>
                </a:solidFill>
                <a:latin typeface="Shabnam"/>
                <a:cs typeface="B Nazanin" panose="00000400000000000000" pitchFamily="2" charset="-78"/>
              </a:rPr>
              <a:t>رقابتی: </a:t>
            </a:r>
            <a:r>
              <a:rPr lang="fa-IR" sz="3600" dirty="0">
                <a:latin typeface="Shabnam"/>
                <a:cs typeface="B Nazanin" panose="00000400000000000000" pitchFamily="2" charset="-78"/>
              </a:rPr>
              <a:t>بازیکنان فوتبال در مسابقات رقابتی شرکت می‌کنند و باید بهترین عملکرد را ارائه دهند تا به تیم خود کمک کنند. این فشار می‌تواند منجر به استرس شود.</a:t>
            </a:r>
            <a:endParaRPr lang="en-US" sz="3600" dirty="0">
              <a:latin typeface="Shabnam"/>
              <a:cs typeface="B Nazanin" panose="00000400000000000000" pitchFamily="2" charset="-78"/>
            </a:endParaRPr>
          </a:p>
          <a:p>
            <a:pPr marL="0" indent="0">
              <a:buNone/>
            </a:pPr>
            <a:r>
              <a:rPr lang="fa-IR" sz="3600" b="1" dirty="0">
                <a:solidFill>
                  <a:srgbClr val="C12555"/>
                </a:solidFill>
                <a:cs typeface="B Nazanin" panose="00000400000000000000" pitchFamily="2" charset="-78"/>
              </a:rPr>
              <a:t/>
            </a:r>
            <a:br>
              <a:rPr lang="fa-IR" sz="3600" b="1" dirty="0">
                <a:solidFill>
                  <a:srgbClr val="C12555"/>
                </a:solidFill>
                <a:cs typeface="B Nazanin" panose="00000400000000000000" pitchFamily="2" charset="-78"/>
              </a:rPr>
            </a:br>
            <a:r>
              <a:rPr lang="fa-IR" sz="3600" b="1" dirty="0">
                <a:solidFill>
                  <a:srgbClr val="C12555"/>
                </a:solidFill>
                <a:latin typeface="Shabnam"/>
                <a:cs typeface="B Nazanin" panose="00000400000000000000" pitchFamily="2" charset="-78"/>
              </a:rPr>
              <a:t>2. تحمل فشارهای رسانه‌ای: </a:t>
            </a:r>
            <a:r>
              <a:rPr lang="fa-IR" sz="3600" dirty="0">
                <a:latin typeface="Shabnam"/>
                <a:cs typeface="B Nazanin" panose="00000400000000000000" pitchFamily="2" charset="-78"/>
              </a:rPr>
              <a:t>بازیکنان فوتبال معمولاً تحت تأثیر رسانه‌ها، هواداران و انتظارات بالای مربیان و هم‌تیمی‌ها قرار می‌گیرند که می‌تواند به استرس منجر شود</a:t>
            </a:r>
            <a:r>
              <a:rPr lang="fa-IR" sz="3600" dirty="0" smtClean="0">
                <a:latin typeface="Shabnam"/>
                <a:cs typeface="B Nazanin" panose="00000400000000000000" pitchFamily="2" charset="-78"/>
              </a:rPr>
              <a:t>.</a:t>
            </a:r>
            <a:endParaRPr lang="en-US" sz="3600" dirty="0">
              <a:latin typeface="Shabnam"/>
              <a:cs typeface="B Nazanin" panose="00000400000000000000" pitchFamily="2" charset="-78"/>
            </a:endParaRPr>
          </a:p>
        </p:txBody>
      </p:sp>
      <p:sp>
        <p:nvSpPr>
          <p:cNvPr id="6" name="Rectangle 5">
            <a:extLst>
              <a:ext uri="{FF2B5EF4-FFF2-40B4-BE49-F238E27FC236}">
                <a16:creationId xmlns:a16="http://schemas.microsoft.com/office/drawing/2014/main" xmlns="" id="{11125C4B-4B04-4C78-B0BC-A5EC7006CC59}"/>
              </a:ext>
            </a:extLst>
          </p:cNvPr>
          <p:cNvSpPr/>
          <p:nvPr/>
        </p:nvSpPr>
        <p:spPr>
          <a:xfrm>
            <a:off x="0" y="6545081"/>
            <a:ext cx="12192000" cy="342900"/>
          </a:xfrm>
          <a:prstGeom prst="rect">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sp>
        <p:nvSpPr>
          <p:cNvPr id="7" name="Freeform: Shape 58">
            <a:extLst>
              <a:ext uri="{FF2B5EF4-FFF2-40B4-BE49-F238E27FC236}">
                <a16:creationId xmlns:a16="http://schemas.microsoft.com/office/drawing/2014/main" xmlns="" id="{B4534F10-8830-486E-86D5-B997B8759041}"/>
              </a:ext>
            </a:extLst>
          </p:cNvPr>
          <p:cNvSpPr/>
          <p:nvPr/>
        </p:nvSpPr>
        <p:spPr>
          <a:xfrm rot="10800000">
            <a:off x="2124635" y="350833"/>
            <a:ext cx="10067364" cy="639763"/>
          </a:xfrm>
          <a:custGeom>
            <a:avLst/>
            <a:gdLst>
              <a:gd name="connsiteX0" fmla="*/ 231505 w 5548632"/>
              <a:gd name="connsiteY0" fmla="*/ 0 h 838201"/>
              <a:gd name="connsiteX1" fmla="*/ 607008 w 5548632"/>
              <a:gd name="connsiteY1" fmla="*/ 0 h 838201"/>
              <a:gd name="connsiteX2" fmla="*/ 5308602 w 5548632"/>
              <a:gd name="connsiteY2" fmla="*/ 0 h 838201"/>
              <a:gd name="connsiteX3" fmla="*/ 5311170 w 5548632"/>
              <a:gd name="connsiteY3" fmla="*/ 0 h 838201"/>
              <a:gd name="connsiteX4" fmla="*/ 5318832 w 5548632"/>
              <a:gd name="connsiteY4" fmla="*/ 1547 h 838201"/>
              <a:gd name="connsiteX5" fmla="*/ 5354673 w 5548632"/>
              <a:gd name="connsiteY5" fmla="*/ 6967 h 838201"/>
              <a:gd name="connsiteX6" fmla="*/ 5519237 w 5548632"/>
              <a:gd name="connsiteY6" fmla="*/ 209428 h 838201"/>
              <a:gd name="connsiteX7" fmla="*/ 5520241 w 5548632"/>
              <a:gd name="connsiteY7" fmla="*/ 216883 h 838201"/>
              <a:gd name="connsiteX8" fmla="*/ 5525198 w 5548632"/>
              <a:gd name="connsiteY8" fmla="*/ 230515 h 838201"/>
              <a:gd name="connsiteX9" fmla="*/ 5548632 w 5548632"/>
              <a:gd name="connsiteY9" fmla="*/ 419100 h 838201"/>
              <a:gd name="connsiteX10" fmla="*/ 5525198 w 5548632"/>
              <a:gd name="connsiteY10" fmla="*/ 607686 h 838201"/>
              <a:gd name="connsiteX11" fmla="*/ 5520241 w 5548632"/>
              <a:gd name="connsiteY11" fmla="*/ 621318 h 838201"/>
              <a:gd name="connsiteX12" fmla="*/ 5519237 w 5548632"/>
              <a:gd name="connsiteY12" fmla="*/ 628772 h 838201"/>
              <a:gd name="connsiteX13" fmla="*/ 5376581 w 5548632"/>
              <a:gd name="connsiteY13" fmla="*/ 822784 h 838201"/>
              <a:gd name="connsiteX14" fmla="*/ 5373232 w 5548632"/>
              <a:gd name="connsiteY14" fmla="*/ 823942 h 838201"/>
              <a:gd name="connsiteX15" fmla="*/ 5360971 w 5548632"/>
              <a:gd name="connsiteY15" fmla="*/ 832208 h 838201"/>
              <a:gd name="connsiteX16" fmla="*/ 5331287 w 5548632"/>
              <a:gd name="connsiteY16" fmla="*/ 838201 h 838201"/>
              <a:gd name="connsiteX17" fmla="*/ 5168899 w 5548632"/>
              <a:gd name="connsiteY17" fmla="*/ 838201 h 838201"/>
              <a:gd name="connsiteX18" fmla="*/ 3673293 w 5548632"/>
              <a:gd name="connsiteY18" fmla="*/ 838201 h 838201"/>
              <a:gd name="connsiteX19" fmla="*/ 594365 w 5548632"/>
              <a:gd name="connsiteY19" fmla="*/ 838201 h 838201"/>
              <a:gd name="connsiteX20" fmla="*/ 454662 w 5548632"/>
              <a:gd name="connsiteY20" fmla="*/ 698498 h 838201"/>
              <a:gd name="connsiteX21" fmla="*/ 454662 w 5548632"/>
              <a:gd name="connsiteY21" fmla="*/ 396062 h 838201"/>
              <a:gd name="connsiteX22" fmla="*/ 451090 w 5548632"/>
              <a:gd name="connsiteY22" fmla="*/ 396062 h 838201"/>
              <a:gd name="connsiteX23" fmla="*/ 215874 w 5548632"/>
              <a:gd name="connsiteY23" fmla="*/ 396062 h 838201"/>
              <a:gd name="connsiteX24" fmla="*/ 1035 w 5548632"/>
              <a:gd name="connsiteY24" fmla="*/ 396062 h 838201"/>
              <a:gd name="connsiteX25" fmla="*/ 0 w 5548632"/>
              <a:gd name="connsiteY25" fmla="*/ 380657 h 838201"/>
              <a:gd name="connsiteX26" fmla="*/ 13334 w 5548632"/>
              <a:gd name="connsiteY26" fmla="*/ 380657 h 838201"/>
              <a:gd name="connsiteX27" fmla="*/ 380762 w 5548632"/>
              <a:gd name="connsiteY27" fmla="*/ 380657 h 838201"/>
              <a:gd name="connsiteX28" fmla="*/ 449676 w 5548632"/>
              <a:gd name="connsiteY28" fmla="*/ 380657 h 838201"/>
              <a:gd name="connsiteX29" fmla="*/ 454662 w 5548632"/>
              <a:gd name="connsiteY29" fmla="*/ 342729 h 838201"/>
              <a:gd name="connsiteX30" fmla="*/ 231505 w 5548632"/>
              <a:gd name="connsiteY30" fmla="*/ 0 h 838201"/>
              <a:gd name="connsiteX31" fmla="*/ 215874 w 5548632"/>
              <a:gd name="connsiteY31" fmla="*/ 0 h 838201"/>
              <a:gd name="connsiteX32" fmla="*/ 231505 w 5548632"/>
              <a:gd name="connsiteY32" fmla="*/ 0 h 838201"/>
              <a:gd name="connsiteX33" fmla="*/ 197048 w 5548632"/>
              <a:gd name="connsiteY33" fmla="*/ 5335 h 838201"/>
              <a:gd name="connsiteX34" fmla="*/ 192750 w 5548632"/>
              <a:gd name="connsiteY34" fmla="*/ 4669 h 8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48632" h="838201">
                <a:moveTo>
                  <a:pt x="231505" y="0"/>
                </a:moveTo>
                <a:lnTo>
                  <a:pt x="607008" y="0"/>
                </a:lnTo>
                <a:lnTo>
                  <a:pt x="5308602" y="0"/>
                </a:lnTo>
                <a:lnTo>
                  <a:pt x="5311170" y="0"/>
                </a:lnTo>
                <a:lnTo>
                  <a:pt x="5318832" y="1547"/>
                </a:lnTo>
                <a:lnTo>
                  <a:pt x="5354673" y="6967"/>
                </a:lnTo>
                <a:cubicBezTo>
                  <a:pt x="5429079" y="29806"/>
                  <a:pt x="5490318" y="106868"/>
                  <a:pt x="5519237" y="209428"/>
                </a:cubicBezTo>
                <a:lnTo>
                  <a:pt x="5520241" y="216883"/>
                </a:lnTo>
                <a:lnTo>
                  <a:pt x="5525198" y="230515"/>
                </a:lnTo>
                <a:cubicBezTo>
                  <a:pt x="5539677" y="278778"/>
                  <a:pt x="5548632" y="345453"/>
                  <a:pt x="5548632" y="419100"/>
                </a:cubicBezTo>
                <a:cubicBezTo>
                  <a:pt x="5548632" y="492747"/>
                  <a:pt x="5539677" y="559422"/>
                  <a:pt x="5525198" y="607686"/>
                </a:cubicBezTo>
                <a:lnTo>
                  <a:pt x="5520241" y="621318"/>
                </a:lnTo>
                <a:lnTo>
                  <a:pt x="5519237" y="628772"/>
                </a:lnTo>
                <a:cubicBezTo>
                  <a:pt x="5493210" y="721076"/>
                  <a:pt x="5441004" y="792727"/>
                  <a:pt x="5376581" y="822784"/>
                </a:cubicBezTo>
                <a:lnTo>
                  <a:pt x="5373232" y="823942"/>
                </a:lnTo>
                <a:lnTo>
                  <a:pt x="5360971" y="832208"/>
                </a:lnTo>
                <a:cubicBezTo>
                  <a:pt x="5351847" y="836067"/>
                  <a:pt x="5341816" y="838201"/>
                  <a:pt x="5331287" y="838201"/>
                </a:cubicBezTo>
                <a:lnTo>
                  <a:pt x="5168899" y="838201"/>
                </a:lnTo>
                <a:lnTo>
                  <a:pt x="3673293" y="838201"/>
                </a:lnTo>
                <a:lnTo>
                  <a:pt x="594365" y="838201"/>
                </a:lnTo>
                <a:cubicBezTo>
                  <a:pt x="517209" y="838201"/>
                  <a:pt x="454662" y="775654"/>
                  <a:pt x="454662" y="698498"/>
                </a:cubicBezTo>
                <a:lnTo>
                  <a:pt x="454662" y="396062"/>
                </a:lnTo>
                <a:lnTo>
                  <a:pt x="451090" y="396062"/>
                </a:lnTo>
                <a:lnTo>
                  <a:pt x="215874" y="396062"/>
                </a:lnTo>
                <a:lnTo>
                  <a:pt x="1035" y="396062"/>
                </a:lnTo>
                <a:lnTo>
                  <a:pt x="0" y="380657"/>
                </a:lnTo>
                <a:lnTo>
                  <a:pt x="13334" y="380657"/>
                </a:lnTo>
                <a:lnTo>
                  <a:pt x="380762" y="380657"/>
                </a:lnTo>
                <a:lnTo>
                  <a:pt x="449676" y="380657"/>
                </a:lnTo>
                <a:lnTo>
                  <a:pt x="454662" y="342729"/>
                </a:lnTo>
                <a:cubicBezTo>
                  <a:pt x="454662" y="153445"/>
                  <a:pt x="354751" y="0"/>
                  <a:pt x="231505" y="0"/>
                </a:cubicBezTo>
                <a:close/>
                <a:moveTo>
                  <a:pt x="215874" y="0"/>
                </a:moveTo>
                <a:lnTo>
                  <a:pt x="231505" y="0"/>
                </a:lnTo>
                <a:lnTo>
                  <a:pt x="197048" y="5335"/>
                </a:lnTo>
                <a:lnTo>
                  <a:pt x="192750" y="466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8" name="Title 18">
            <a:extLst>
              <a:ext uri="{FF2B5EF4-FFF2-40B4-BE49-F238E27FC236}">
                <a16:creationId xmlns:a16="http://schemas.microsoft.com/office/drawing/2014/main" xmlns="" id="{49D4A33C-140A-4BE4-BEEE-35FD9ACA9644}"/>
              </a:ext>
            </a:extLst>
          </p:cNvPr>
          <p:cNvSpPr txBox="1">
            <a:spLocks/>
          </p:cNvSpPr>
          <p:nvPr/>
        </p:nvSpPr>
        <p:spPr>
          <a:xfrm>
            <a:off x="839449" y="0"/>
            <a:ext cx="10515600" cy="132556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r"/>
            <a:r>
              <a:rPr lang="fa-IR" dirty="0">
                <a:solidFill>
                  <a:schemeClr val="bg1"/>
                </a:solidFill>
                <a:latin typeface="IRMitra" panose="02000506000000020002" pitchFamily="2" charset="-78"/>
                <a:cs typeface="B Nazanin" panose="00000400000000000000" pitchFamily="2" charset="-78"/>
              </a:rPr>
              <a:t>دلایل ریشه ای عدم سلامت </a:t>
            </a:r>
            <a:r>
              <a:rPr lang="fa-IR" dirty="0" smtClean="0">
                <a:solidFill>
                  <a:schemeClr val="bg1"/>
                </a:solidFill>
                <a:latin typeface="IRMitra" panose="02000506000000020002" pitchFamily="2" charset="-78"/>
                <a:cs typeface="B Nazanin" panose="00000400000000000000" pitchFamily="2" charset="-78"/>
              </a:rPr>
              <a:t>روان</a:t>
            </a:r>
            <a:r>
              <a:rPr lang="en-US" dirty="0" smtClean="0">
                <a:solidFill>
                  <a:schemeClr val="bg1"/>
                </a:solidFill>
                <a:latin typeface="IRMitra" panose="02000506000000020002" pitchFamily="2" charset="-78"/>
                <a:cs typeface="B Nazanin" panose="00000400000000000000" pitchFamily="2" charset="-78"/>
              </a:rPr>
              <a:t> </a:t>
            </a:r>
            <a:r>
              <a:rPr lang="fa-IR" dirty="0">
                <a:solidFill>
                  <a:schemeClr val="bg1"/>
                </a:solidFill>
                <a:latin typeface="IRMitra" panose="02000506000000020002" pitchFamily="2" charset="-78"/>
                <a:cs typeface="B Nazanin" panose="00000400000000000000" pitchFamily="2" charset="-78"/>
              </a:rPr>
              <a:t>(</a:t>
            </a:r>
            <a:r>
              <a:rPr lang="en-US" dirty="0" smtClean="0">
                <a:solidFill>
                  <a:schemeClr val="bg1"/>
                </a:solidFill>
                <a:latin typeface="IRMitra" panose="02000506000000020002" pitchFamily="2" charset="-78"/>
                <a:cs typeface="B Nazanin" panose="00000400000000000000" pitchFamily="2" charset="-78"/>
              </a:rPr>
              <a:t>Root Cause</a:t>
            </a:r>
            <a:r>
              <a:rPr lang="fa-IR" dirty="0" smtClean="0">
                <a:solidFill>
                  <a:schemeClr val="bg1"/>
                </a:solidFill>
                <a:latin typeface="IRMitra" panose="02000506000000020002" pitchFamily="2" charset="-78"/>
                <a:cs typeface="B Nazanin" panose="00000400000000000000" pitchFamily="2" charset="-78"/>
              </a:rPr>
              <a:t>)</a:t>
            </a:r>
            <a:endParaRPr lang="fa-IR" dirty="0">
              <a:solidFill>
                <a:schemeClr val="bg1"/>
              </a:solidFill>
              <a:latin typeface="IRMitra" panose="02000506000000020002" pitchFamily="2" charset="-78"/>
              <a:cs typeface="B Nazanin" panose="00000400000000000000" pitchFamily="2" charset="-78"/>
            </a:endParaRPr>
          </a:p>
        </p:txBody>
      </p:sp>
      <p:pic>
        <p:nvPicPr>
          <p:cNvPr id="9" name="Picture 8">
            <a:extLst>
              <a:ext uri="{FF2B5EF4-FFF2-40B4-BE49-F238E27FC236}">
                <a16:creationId xmlns:a16="http://schemas.microsoft.com/office/drawing/2014/main" xmlns="" id="{EF062B10-4630-4B3F-B155-ED92E997F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30" y="5637706"/>
            <a:ext cx="1081689" cy="1081689"/>
          </a:xfrm>
          <a:prstGeom prst="rect">
            <a:avLst/>
          </a:prstGeom>
        </p:spPr>
      </p:pic>
      <p:sp>
        <p:nvSpPr>
          <p:cNvPr id="10" name="Google Shape;329;p30">
            <a:extLst>
              <a:ext uri="{FF2B5EF4-FFF2-40B4-BE49-F238E27FC236}">
                <a16:creationId xmlns:a16="http://schemas.microsoft.com/office/drawing/2014/main" xmlns="" id="{0A04F038-1288-4060-8B47-C62FD146938E}"/>
              </a:ext>
            </a:extLst>
          </p:cNvPr>
          <p:cNvSpPr txBox="1">
            <a:spLocks/>
          </p:cNvSpPr>
          <p:nvPr/>
        </p:nvSpPr>
        <p:spPr>
          <a:xfrm flipH="1">
            <a:off x="-493406" y="5846711"/>
            <a:ext cx="2186959" cy="787706"/>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rtl="1">
              <a:lnSpc>
                <a:spcPct val="150000"/>
              </a:lnSpc>
              <a:spcBef>
                <a:spcPts val="0"/>
              </a:spcBef>
              <a:buNone/>
            </a:pPr>
            <a:r>
              <a:rPr lang="fa-IR" sz="2400" b="1" dirty="0" smtClean="0">
                <a:cs typeface="B Nazanin" panose="00000400000000000000" pitchFamily="2" charset="-78"/>
              </a:rPr>
              <a:t>6</a:t>
            </a:r>
            <a:endParaRPr lang="fa-IR" sz="1400" b="1" dirty="0">
              <a:cs typeface="B Nazanin" panose="00000400000000000000" pitchFamily="2" charset="-78"/>
            </a:endParaRPr>
          </a:p>
        </p:txBody>
      </p:sp>
    </p:spTree>
    <p:extLst>
      <p:ext uri="{BB962C8B-B14F-4D97-AF65-F5344CB8AC3E}">
        <p14:creationId xmlns:p14="http://schemas.microsoft.com/office/powerpoint/2010/main" val="8319184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824" y="1655810"/>
            <a:ext cx="10514351" cy="4351338"/>
          </a:xfrm>
        </p:spPr>
        <p:txBody>
          <a:bodyPr>
            <a:normAutofit/>
          </a:bodyPr>
          <a:lstStyle/>
          <a:p>
            <a:pPr marL="0" indent="0">
              <a:buNone/>
            </a:pPr>
            <a:r>
              <a:rPr lang="fa-IR" sz="3600" b="1" dirty="0" smtClean="0">
                <a:solidFill>
                  <a:srgbClr val="C12555"/>
                </a:solidFill>
                <a:latin typeface="Shabnam"/>
                <a:cs typeface="B Nazanin" panose="00000400000000000000" pitchFamily="2" charset="-78"/>
              </a:rPr>
              <a:t>3. </a:t>
            </a:r>
            <a:r>
              <a:rPr lang="fa-IR" sz="3600" b="1" dirty="0">
                <a:solidFill>
                  <a:srgbClr val="C12555"/>
                </a:solidFill>
                <a:latin typeface="Shabnam"/>
                <a:cs typeface="B Nazanin" panose="00000400000000000000" pitchFamily="2" charset="-78"/>
              </a:rPr>
              <a:t>آسیب‌های بدنی: </a:t>
            </a:r>
            <a:r>
              <a:rPr lang="fa-IR" sz="3600" dirty="0">
                <a:latin typeface="Shabnam"/>
                <a:cs typeface="B Nazanin" panose="00000400000000000000" pitchFamily="2" charset="-78"/>
              </a:rPr>
              <a:t>خطر آسیب‌های بدنی در ورزش فوتبال بسیار بالا است و این ممکن است بازیکنان را نگران کند.</a:t>
            </a:r>
            <a:endParaRPr lang="en-US" sz="3600" dirty="0">
              <a:latin typeface="Shabnam"/>
              <a:cs typeface="B Nazanin" panose="00000400000000000000" pitchFamily="2" charset="-78"/>
            </a:endParaRPr>
          </a:p>
          <a:p>
            <a:pPr marL="0" indent="0">
              <a:buNone/>
            </a:pPr>
            <a:r>
              <a:rPr lang="fa-IR" sz="3600" dirty="0">
                <a:cs typeface="B Nazanin" panose="00000400000000000000" pitchFamily="2" charset="-78"/>
              </a:rPr>
              <a:t/>
            </a:r>
            <a:br>
              <a:rPr lang="fa-IR" sz="3600" dirty="0">
                <a:cs typeface="B Nazanin" panose="00000400000000000000" pitchFamily="2" charset="-78"/>
              </a:rPr>
            </a:br>
            <a:r>
              <a:rPr lang="fa-IR" sz="3600" b="1" dirty="0">
                <a:solidFill>
                  <a:srgbClr val="C12555"/>
                </a:solidFill>
                <a:latin typeface="Shabnam"/>
                <a:cs typeface="B Nazanin" panose="00000400000000000000" pitchFamily="2" charset="-78"/>
              </a:rPr>
              <a:t>4. فشار مالی: </a:t>
            </a:r>
            <a:r>
              <a:rPr lang="fa-IR" sz="3600" dirty="0">
                <a:latin typeface="Shabnam"/>
                <a:cs typeface="B Nazanin" panose="00000400000000000000" pitchFamily="2" charset="-78"/>
              </a:rPr>
              <a:t>برخی از بازیکنان فوتبال ممکن است به دلیل فشارهای مالی و قراردادهای بزرگی که با آن‌ها منعقد می‌کنند، استرس داشته باشند.</a:t>
            </a:r>
            <a:endParaRPr lang="fa-IR" sz="3600" dirty="0">
              <a:latin typeface="Vazirmatn"/>
              <a:cs typeface="B Nazanin" panose="00000400000000000000" pitchFamily="2" charset="-78"/>
            </a:endParaRPr>
          </a:p>
          <a:p>
            <a:pPr marL="0" indent="0">
              <a:buNone/>
            </a:pPr>
            <a:endParaRPr lang="fa-IR" dirty="0">
              <a:latin typeface="Vazirmatn"/>
              <a:cs typeface="B Nazanin" panose="00000400000000000000" pitchFamily="2" charset="-78"/>
            </a:endParaRPr>
          </a:p>
        </p:txBody>
      </p:sp>
      <p:sp>
        <p:nvSpPr>
          <p:cNvPr id="6" name="Rectangle 5">
            <a:extLst>
              <a:ext uri="{FF2B5EF4-FFF2-40B4-BE49-F238E27FC236}">
                <a16:creationId xmlns:a16="http://schemas.microsoft.com/office/drawing/2014/main" xmlns="" id="{11125C4B-4B04-4C78-B0BC-A5EC7006CC59}"/>
              </a:ext>
            </a:extLst>
          </p:cNvPr>
          <p:cNvSpPr/>
          <p:nvPr/>
        </p:nvSpPr>
        <p:spPr>
          <a:xfrm>
            <a:off x="0" y="6545081"/>
            <a:ext cx="12192000" cy="342900"/>
          </a:xfrm>
          <a:prstGeom prst="rect">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sp>
        <p:nvSpPr>
          <p:cNvPr id="7" name="Freeform: Shape 58">
            <a:extLst>
              <a:ext uri="{FF2B5EF4-FFF2-40B4-BE49-F238E27FC236}">
                <a16:creationId xmlns:a16="http://schemas.microsoft.com/office/drawing/2014/main" xmlns="" id="{B4534F10-8830-486E-86D5-B997B8759041}"/>
              </a:ext>
            </a:extLst>
          </p:cNvPr>
          <p:cNvSpPr/>
          <p:nvPr/>
        </p:nvSpPr>
        <p:spPr>
          <a:xfrm rot="10800000">
            <a:off x="2124635" y="350833"/>
            <a:ext cx="10067364" cy="639763"/>
          </a:xfrm>
          <a:custGeom>
            <a:avLst/>
            <a:gdLst>
              <a:gd name="connsiteX0" fmla="*/ 231505 w 5548632"/>
              <a:gd name="connsiteY0" fmla="*/ 0 h 838201"/>
              <a:gd name="connsiteX1" fmla="*/ 607008 w 5548632"/>
              <a:gd name="connsiteY1" fmla="*/ 0 h 838201"/>
              <a:gd name="connsiteX2" fmla="*/ 5308602 w 5548632"/>
              <a:gd name="connsiteY2" fmla="*/ 0 h 838201"/>
              <a:gd name="connsiteX3" fmla="*/ 5311170 w 5548632"/>
              <a:gd name="connsiteY3" fmla="*/ 0 h 838201"/>
              <a:gd name="connsiteX4" fmla="*/ 5318832 w 5548632"/>
              <a:gd name="connsiteY4" fmla="*/ 1547 h 838201"/>
              <a:gd name="connsiteX5" fmla="*/ 5354673 w 5548632"/>
              <a:gd name="connsiteY5" fmla="*/ 6967 h 838201"/>
              <a:gd name="connsiteX6" fmla="*/ 5519237 w 5548632"/>
              <a:gd name="connsiteY6" fmla="*/ 209428 h 838201"/>
              <a:gd name="connsiteX7" fmla="*/ 5520241 w 5548632"/>
              <a:gd name="connsiteY7" fmla="*/ 216883 h 838201"/>
              <a:gd name="connsiteX8" fmla="*/ 5525198 w 5548632"/>
              <a:gd name="connsiteY8" fmla="*/ 230515 h 838201"/>
              <a:gd name="connsiteX9" fmla="*/ 5548632 w 5548632"/>
              <a:gd name="connsiteY9" fmla="*/ 419100 h 838201"/>
              <a:gd name="connsiteX10" fmla="*/ 5525198 w 5548632"/>
              <a:gd name="connsiteY10" fmla="*/ 607686 h 838201"/>
              <a:gd name="connsiteX11" fmla="*/ 5520241 w 5548632"/>
              <a:gd name="connsiteY11" fmla="*/ 621318 h 838201"/>
              <a:gd name="connsiteX12" fmla="*/ 5519237 w 5548632"/>
              <a:gd name="connsiteY12" fmla="*/ 628772 h 838201"/>
              <a:gd name="connsiteX13" fmla="*/ 5376581 w 5548632"/>
              <a:gd name="connsiteY13" fmla="*/ 822784 h 838201"/>
              <a:gd name="connsiteX14" fmla="*/ 5373232 w 5548632"/>
              <a:gd name="connsiteY14" fmla="*/ 823942 h 838201"/>
              <a:gd name="connsiteX15" fmla="*/ 5360971 w 5548632"/>
              <a:gd name="connsiteY15" fmla="*/ 832208 h 838201"/>
              <a:gd name="connsiteX16" fmla="*/ 5331287 w 5548632"/>
              <a:gd name="connsiteY16" fmla="*/ 838201 h 838201"/>
              <a:gd name="connsiteX17" fmla="*/ 5168899 w 5548632"/>
              <a:gd name="connsiteY17" fmla="*/ 838201 h 838201"/>
              <a:gd name="connsiteX18" fmla="*/ 3673293 w 5548632"/>
              <a:gd name="connsiteY18" fmla="*/ 838201 h 838201"/>
              <a:gd name="connsiteX19" fmla="*/ 594365 w 5548632"/>
              <a:gd name="connsiteY19" fmla="*/ 838201 h 838201"/>
              <a:gd name="connsiteX20" fmla="*/ 454662 w 5548632"/>
              <a:gd name="connsiteY20" fmla="*/ 698498 h 838201"/>
              <a:gd name="connsiteX21" fmla="*/ 454662 w 5548632"/>
              <a:gd name="connsiteY21" fmla="*/ 396062 h 838201"/>
              <a:gd name="connsiteX22" fmla="*/ 451090 w 5548632"/>
              <a:gd name="connsiteY22" fmla="*/ 396062 h 838201"/>
              <a:gd name="connsiteX23" fmla="*/ 215874 w 5548632"/>
              <a:gd name="connsiteY23" fmla="*/ 396062 h 838201"/>
              <a:gd name="connsiteX24" fmla="*/ 1035 w 5548632"/>
              <a:gd name="connsiteY24" fmla="*/ 396062 h 838201"/>
              <a:gd name="connsiteX25" fmla="*/ 0 w 5548632"/>
              <a:gd name="connsiteY25" fmla="*/ 380657 h 838201"/>
              <a:gd name="connsiteX26" fmla="*/ 13334 w 5548632"/>
              <a:gd name="connsiteY26" fmla="*/ 380657 h 838201"/>
              <a:gd name="connsiteX27" fmla="*/ 380762 w 5548632"/>
              <a:gd name="connsiteY27" fmla="*/ 380657 h 838201"/>
              <a:gd name="connsiteX28" fmla="*/ 449676 w 5548632"/>
              <a:gd name="connsiteY28" fmla="*/ 380657 h 838201"/>
              <a:gd name="connsiteX29" fmla="*/ 454662 w 5548632"/>
              <a:gd name="connsiteY29" fmla="*/ 342729 h 838201"/>
              <a:gd name="connsiteX30" fmla="*/ 231505 w 5548632"/>
              <a:gd name="connsiteY30" fmla="*/ 0 h 838201"/>
              <a:gd name="connsiteX31" fmla="*/ 215874 w 5548632"/>
              <a:gd name="connsiteY31" fmla="*/ 0 h 838201"/>
              <a:gd name="connsiteX32" fmla="*/ 231505 w 5548632"/>
              <a:gd name="connsiteY32" fmla="*/ 0 h 838201"/>
              <a:gd name="connsiteX33" fmla="*/ 197048 w 5548632"/>
              <a:gd name="connsiteY33" fmla="*/ 5335 h 838201"/>
              <a:gd name="connsiteX34" fmla="*/ 192750 w 5548632"/>
              <a:gd name="connsiteY34" fmla="*/ 4669 h 8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48632" h="838201">
                <a:moveTo>
                  <a:pt x="231505" y="0"/>
                </a:moveTo>
                <a:lnTo>
                  <a:pt x="607008" y="0"/>
                </a:lnTo>
                <a:lnTo>
                  <a:pt x="5308602" y="0"/>
                </a:lnTo>
                <a:lnTo>
                  <a:pt x="5311170" y="0"/>
                </a:lnTo>
                <a:lnTo>
                  <a:pt x="5318832" y="1547"/>
                </a:lnTo>
                <a:lnTo>
                  <a:pt x="5354673" y="6967"/>
                </a:lnTo>
                <a:cubicBezTo>
                  <a:pt x="5429079" y="29806"/>
                  <a:pt x="5490318" y="106868"/>
                  <a:pt x="5519237" y="209428"/>
                </a:cubicBezTo>
                <a:lnTo>
                  <a:pt x="5520241" y="216883"/>
                </a:lnTo>
                <a:lnTo>
                  <a:pt x="5525198" y="230515"/>
                </a:lnTo>
                <a:cubicBezTo>
                  <a:pt x="5539677" y="278778"/>
                  <a:pt x="5548632" y="345453"/>
                  <a:pt x="5548632" y="419100"/>
                </a:cubicBezTo>
                <a:cubicBezTo>
                  <a:pt x="5548632" y="492747"/>
                  <a:pt x="5539677" y="559422"/>
                  <a:pt x="5525198" y="607686"/>
                </a:cubicBezTo>
                <a:lnTo>
                  <a:pt x="5520241" y="621318"/>
                </a:lnTo>
                <a:lnTo>
                  <a:pt x="5519237" y="628772"/>
                </a:lnTo>
                <a:cubicBezTo>
                  <a:pt x="5493210" y="721076"/>
                  <a:pt x="5441004" y="792727"/>
                  <a:pt x="5376581" y="822784"/>
                </a:cubicBezTo>
                <a:lnTo>
                  <a:pt x="5373232" y="823942"/>
                </a:lnTo>
                <a:lnTo>
                  <a:pt x="5360971" y="832208"/>
                </a:lnTo>
                <a:cubicBezTo>
                  <a:pt x="5351847" y="836067"/>
                  <a:pt x="5341816" y="838201"/>
                  <a:pt x="5331287" y="838201"/>
                </a:cubicBezTo>
                <a:lnTo>
                  <a:pt x="5168899" y="838201"/>
                </a:lnTo>
                <a:lnTo>
                  <a:pt x="3673293" y="838201"/>
                </a:lnTo>
                <a:lnTo>
                  <a:pt x="594365" y="838201"/>
                </a:lnTo>
                <a:cubicBezTo>
                  <a:pt x="517209" y="838201"/>
                  <a:pt x="454662" y="775654"/>
                  <a:pt x="454662" y="698498"/>
                </a:cubicBezTo>
                <a:lnTo>
                  <a:pt x="454662" y="396062"/>
                </a:lnTo>
                <a:lnTo>
                  <a:pt x="451090" y="396062"/>
                </a:lnTo>
                <a:lnTo>
                  <a:pt x="215874" y="396062"/>
                </a:lnTo>
                <a:lnTo>
                  <a:pt x="1035" y="396062"/>
                </a:lnTo>
                <a:lnTo>
                  <a:pt x="0" y="380657"/>
                </a:lnTo>
                <a:lnTo>
                  <a:pt x="13334" y="380657"/>
                </a:lnTo>
                <a:lnTo>
                  <a:pt x="380762" y="380657"/>
                </a:lnTo>
                <a:lnTo>
                  <a:pt x="449676" y="380657"/>
                </a:lnTo>
                <a:lnTo>
                  <a:pt x="454662" y="342729"/>
                </a:lnTo>
                <a:cubicBezTo>
                  <a:pt x="454662" y="153445"/>
                  <a:pt x="354751" y="0"/>
                  <a:pt x="231505" y="0"/>
                </a:cubicBezTo>
                <a:close/>
                <a:moveTo>
                  <a:pt x="215874" y="0"/>
                </a:moveTo>
                <a:lnTo>
                  <a:pt x="231505" y="0"/>
                </a:lnTo>
                <a:lnTo>
                  <a:pt x="197048" y="5335"/>
                </a:lnTo>
                <a:lnTo>
                  <a:pt x="192750" y="466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8" name="Title 18">
            <a:extLst>
              <a:ext uri="{FF2B5EF4-FFF2-40B4-BE49-F238E27FC236}">
                <a16:creationId xmlns:a16="http://schemas.microsoft.com/office/drawing/2014/main" xmlns="" id="{49D4A33C-140A-4BE4-BEEE-35FD9ACA9644}"/>
              </a:ext>
            </a:extLst>
          </p:cNvPr>
          <p:cNvSpPr txBox="1">
            <a:spLocks/>
          </p:cNvSpPr>
          <p:nvPr/>
        </p:nvSpPr>
        <p:spPr>
          <a:xfrm>
            <a:off x="839449" y="0"/>
            <a:ext cx="10515600" cy="132556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r"/>
            <a:r>
              <a:rPr lang="fa-IR" dirty="0">
                <a:solidFill>
                  <a:schemeClr val="bg1"/>
                </a:solidFill>
                <a:latin typeface="IRMitra" panose="02000506000000020002" pitchFamily="2" charset="-78"/>
                <a:cs typeface="B Nazanin" panose="00000400000000000000" pitchFamily="2" charset="-78"/>
              </a:rPr>
              <a:t>دلایل ریشه ای عدم سلامت </a:t>
            </a:r>
            <a:r>
              <a:rPr lang="fa-IR" dirty="0" smtClean="0">
                <a:solidFill>
                  <a:schemeClr val="bg1"/>
                </a:solidFill>
                <a:latin typeface="IRMitra" panose="02000506000000020002" pitchFamily="2" charset="-78"/>
                <a:cs typeface="B Nazanin" panose="00000400000000000000" pitchFamily="2" charset="-78"/>
              </a:rPr>
              <a:t>روان</a:t>
            </a:r>
            <a:r>
              <a:rPr lang="en-US" dirty="0" smtClean="0">
                <a:solidFill>
                  <a:schemeClr val="bg1"/>
                </a:solidFill>
                <a:latin typeface="IRMitra" panose="02000506000000020002" pitchFamily="2" charset="-78"/>
                <a:cs typeface="B Nazanin" panose="00000400000000000000" pitchFamily="2" charset="-78"/>
              </a:rPr>
              <a:t> </a:t>
            </a:r>
            <a:r>
              <a:rPr lang="fa-IR" dirty="0">
                <a:solidFill>
                  <a:schemeClr val="bg1"/>
                </a:solidFill>
                <a:latin typeface="IRMitra" panose="02000506000000020002" pitchFamily="2" charset="-78"/>
                <a:cs typeface="B Nazanin" panose="00000400000000000000" pitchFamily="2" charset="-78"/>
              </a:rPr>
              <a:t>(</a:t>
            </a:r>
            <a:r>
              <a:rPr lang="en-US" dirty="0" smtClean="0">
                <a:solidFill>
                  <a:schemeClr val="bg1"/>
                </a:solidFill>
                <a:latin typeface="IRMitra" panose="02000506000000020002" pitchFamily="2" charset="-78"/>
                <a:cs typeface="B Nazanin" panose="00000400000000000000" pitchFamily="2" charset="-78"/>
              </a:rPr>
              <a:t>Root Cause</a:t>
            </a:r>
            <a:r>
              <a:rPr lang="fa-IR" dirty="0" smtClean="0">
                <a:solidFill>
                  <a:schemeClr val="bg1"/>
                </a:solidFill>
                <a:latin typeface="IRMitra" panose="02000506000000020002" pitchFamily="2" charset="-78"/>
                <a:cs typeface="B Nazanin" panose="00000400000000000000" pitchFamily="2" charset="-78"/>
              </a:rPr>
              <a:t>)</a:t>
            </a:r>
            <a:endParaRPr lang="fa-IR" dirty="0">
              <a:solidFill>
                <a:schemeClr val="bg1"/>
              </a:solidFill>
              <a:latin typeface="IRMitra" panose="02000506000000020002" pitchFamily="2" charset="-78"/>
              <a:cs typeface="B Nazanin" panose="00000400000000000000" pitchFamily="2" charset="-78"/>
            </a:endParaRPr>
          </a:p>
        </p:txBody>
      </p:sp>
      <p:pic>
        <p:nvPicPr>
          <p:cNvPr id="9" name="Picture 8">
            <a:extLst>
              <a:ext uri="{FF2B5EF4-FFF2-40B4-BE49-F238E27FC236}">
                <a16:creationId xmlns:a16="http://schemas.microsoft.com/office/drawing/2014/main" xmlns="" id="{EF062B10-4630-4B3F-B155-ED92E997F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30" y="5637706"/>
            <a:ext cx="1081689" cy="1081689"/>
          </a:xfrm>
          <a:prstGeom prst="rect">
            <a:avLst/>
          </a:prstGeom>
        </p:spPr>
      </p:pic>
      <p:sp>
        <p:nvSpPr>
          <p:cNvPr id="10" name="Google Shape;329;p30">
            <a:extLst>
              <a:ext uri="{FF2B5EF4-FFF2-40B4-BE49-F238E27FC236}">
                <a16:creationId xmlns:a16="http://schemas.microsoft.com/office/drawing/2014/main" xmlns="" id="{0A04F038-1288-4060-8B47-C62FD146938E}"/>
              </a:ext>
            </a:extLst>
          </p:cNvPr>
          <p:cNvSpPr txBox="1">
            <a:spLocks/>
          </p:cNvSpPr>
          <p:nvPr/>
        </p:nvSpPr>
        <p:spPr>
          <a:xfrm flipH="1">
            <a:off x="-493406" y="5846711"/>
            <a:ext cx="2186959" cy="787706"/>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rtl="1">
              <a:lnSpc>
                <a:spcPct val="150000"/>
              </a:lnSpc>
              <a:spcBef>
                <a:spcPts val="0"/>
              </a:spcBef>
              <a:buNone/>
            </a:pPr>
            <a:r>
              <a:rPr lang="fa-IR" sz="2400" b="1" dirty="0" smtClean="0">
                <a:cs typeface="B Nazanin" panose="00000400000000000000" pitchFamily="2" charset="-78"/>
              </a:rPr>
              <a:t>7</a:t>
            </a:r>
            <a:endParaRPr lang="fa-IR" sz="1400" b="1" dirty="0">
              <a:cs typeface="B Nazanin" panose="00000400000000000000" pitchFamily="2" charset="-78"/>
            </a:endParaRPr>
          </a:p>
        </p:txBody>
      </p:sp>
    </p:spTree>
    <p:extLst>
      <p:ext uri="{BB962C8B-B14F-4D97-AF65-F5344CB8AC3E}">
        <p14:creationId xmlns:p14="http://schemas.microsoft.com/office/powerpoint/2010/main" val="1475975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838200" y="1098966"/>
            <a:ext cx="10515600" cy="4768434"/>
          </a:xfrm>
        </p:spPr>
        <p:txBody>
          <a:bodyPr>
            <a:noAutofit/>
          </a:bodyPr>
          <a:lstStyle/>
          <a:p>
            <a:pPr marL="0" indent="0" algn="just">
              <a:lnSpc>
                <a:spcPct val="150000"/>
              </a:lnSpc>
              <a:buNone/>
            </a:pPr>
            <a:r>
              <a:rPr lang="fa-IR" dirty="0">
                <a:cs typeface="B Nazanin" panose="00000400000000000000" pitchFamily="2" charset="-78"/>
              </a:rPr>
              <a:t>رئال مادرید، مانند بسیاری از باشگاه‌های فوتبال برتر، بر روی سلامت روان بازیکنان خود تأکید دارد. آن‌ها یک تیم از روانشناسان و متخصصان سلامت روانی دارند که به نزدیکی</a:t>
            </a:r>
            <a:r>
              <a:rPr lang="en-US" dirty="0">
                <a:cs typeface="B Nazanin" panose="00000400000000000000" pitchFamily="2" charset="-78"/>
              </a:rPr>
              <a:t> </a:t>
            </a:r>
            <a:r>
              <a:rPr lang="fa-IR" dirty="0">
                <a:cs typeface="B Nazanin" panose="00000400000000000000" pitchFamily="2" charset="-78"/>
              </a:rPr>
              <a:t>با بازیکنان کار می‌کنند تا پشتیبانی، راهنمایی و منابعی برای مدیریت استرس، اضطراب و مشکلات سلامت روانی فراهم کنند. باشگاه همچنین فرهنگ مثبت تیمی را ترویج می‌دهد و ارتباط بازیکنان و کادر فنی را تشویق می‌کند تا محیطی حمایت‌کننده ایجاد شود. </a:t>
            </a:r>
            <a:endParaRPr lang="en-US" dirty="0">
              <a:cs typeface="B Nazanin" panose="00000400000000000000" pitchFamily="2" charset="-78"/>
            </a:endParaRPr>
          </a:p>
        </p:txBody>
      </p:sp>
      <p:sp>
        <p:nvSpPr>
          <p:cNvPr id="9" name="Title 18">
            <a:extLst>
              <a:ext uri="{FF2B5EF4-FFF2-40B4-BE49-F238E27FC236}">
                <a16:creationId xmlns:a16="http://schemas.microsoft.com/office/drawing/2014/main" xmlns="" id="{27D259E2-9EAA-4F5C-AF73-7DDD03B48F5B}"/>
              </a:ext>
            </a:extLst>
          </p:cNvPr>
          <p:cNvSpPr>
            <a:spLocks noGrp="1"/>
          </p:cNvSpPr>
          <p:nvPr>
            <p:ph type="title"/>
          </p:nvPr>
        </p:nvSpPr>
        <p:spPr>
          <a:xfrm>
            <a:off x="838200" y="7935"/>
            <a:ext cx="10515600" cy="1325563"/>
          </a:xfrm>
        </p:spPr>
        <p:txBody>
          <a:bodyPr/>
          <a:lstStyle/>
          <a:p>
            <a:pPr algn="r"/>
            <a:r>
              <a:rPr lang="fa-IR" dirty="0" smtClean="0">
                <a:solidFill>
                  <a:schemeClr val="bg1"/>
                </a:solidFill>
                <a:latin typeface="IRMitra" panose="02000506000000020002" pitchFamily="2" charset="-78"/>
                <a:cs typeface="B Nazanin" panose="00000400000000000000" pitchFamily="2" charset="-78"/>
              </a:rPr>
              <a:t>تاریخچه</a:t>
            </a:r>
            <a:endParaRPr lang="fa-IR" dirty="0">
              <a:solidFill>
                <a:schemeClr val="bg1"/>
              </a:solidFill>
              <a:latin typeface="IRMitra" panose="02000506000000020002" pitchFamily="2" charset="-78"/>
              <a:cs typeface="B Nazanin" panose="00000400000000000000" pitchFamily="2" charset="-78"/>
            </a:endParaRPr>
          </a:p>
        </p:txBody>
      </p:sp>
      <p:sp>
        <p:nvSpPr>
          <p:cNvPr id="11" name="Rectangle 10">
            <a:extLst>
              <a:ext uri="{FF2B5EF4-FFF2-40B4-BE49-F238E27FC236}">
                <a16:creationId xmlns:a16="http://schemas.microsoft.com/office/drawing/2014/main" xmlns="" id="{9F2A1CE8-4665-4AE1-8EF0-A23DE749400D}"/>
              </a:ext>
            </a:extLst>
          </p:cNvPr>
          <p:cNvSpPr/>
          <p:nvPr/>
        </p:nvSpPr>
        <p:spPr>
          <a:xfrm>
            <a:off x="0" y="6515100"/>
            <a:ext cx="12192000" cy="342900"/>
          </a:xfrm>
          <a:prstGeom prst="rect">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pic>
        <p:nvPicPr>
          <p:cNvPr id="14" name="Picture 13">
            <a:extLst>
              <a:ext uri="{FF2B5EF4-FFF2-40B4-BE49-F238E27FC236}">
                <a16:creationId xmlns:a16="http://schemas.microsoft.com/office/drawing/2014/main" xmlns="" id="{403CF81D-5BD0-44BE-9ADF-7EE458ABE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90" y="5567304"/>
            <a:ext cx="1081689" cy="1081689"/>
          </a:xfrm>
          <a:prstGeom prst="rect">
            <a:avLst/>
          </a:prstGeom>
        </p:spPr>
      </p:pic>
      <p:sp>
        <p:nvSpPr>
          <p:cNvPr id="15" name="Google Shape;329;p30">
            <a:extLst>
              <a:ext uri="{FF2B5EF4-FFF2-40B4-BE49-F238E27FC236}">
                <a16:creationId xmlns:a16="http://schemas.microsoft.com/office/drawing/2014/main" xmlns="" id="{D271CD1E-2809-4A95-A198-72C6AFD4CCF8}"/>
              </a:ext>
            </a:extLst>
          </p:cNvPr>
          <p:cNvSpPr txBox="1">
            <a:spLocks/>
          </p:cNvSpPr>
          <p:nvPr/>
        </p:nvSpPr>
        <p:spPr>
          <a:xfrm flipH="1">
            <a:off x="-416646" y="5727394"/>
            <a:ext cx="2186959" cy="787706"/>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rtl="1">
              <a:lnSpc>
                <a:spcPct val="150000"/>
              </a:lnSpc>
              <a:spcBef>
                <a:spcPts val="0"/>
              </a:spcBef>
              <a:buNone/>
            </a:pPr>
            <a:r>
              <a:rPr lang="fa-IR" sz="2400" b="1" dirty="0" smtClean="0">
                <a:cs typeface="B Nazanin" panose="00000400000000000000" pitchFamily="2" charset="-78"/>
              </a:rPr>
              <a:t>8</a:t>
            </a:r>
            <a:endParaRPr lang="fa-IR" sz="1400" b="1" dirty="0">
              <a:cs typeface="B Nazanin" panose="00000400000000000000" pitchFamily="2" charset="-78"/>
            </a:endParaRPr>
          </a:p>
        </p:txBody>
      </p:sp>
      <p:sp>
        <p:nvSpPr>
          <p:cNvPr id="10" name="Freeform: Shape 58">
            <a:extLst>
              <a:ext uri="{FF2B5EF4-FFF2-40B4-BE49-F238E27FC236}">
                <a16:creationId xmlns:a16="http://schemas.microsoft.com/office/drawing/2014/main" xmlns="" id="{B23AAA80-3807-4F74-8501-F68E01684DFE}"/>
              </a:ext>
            </a:extLst>
          </p:cNvPr>
          <p:cNvSpPr/>
          <p:nvPr/>
        </p:nvSpPr>
        <p:spPr>
          <a:xfrm rot="10800000" flipV="1">
            <a:off x="5997388" y="350835"/>
            <a:ext cx="6194612" cy="639763"/>
          </a:xfrm>
          <a:custGeom>
            <a:avLst/>
            <a:gdLst>
              <a:gd name="connsiteX0" fmla="*/ 231505 w 5548632"/>
              <a:gd name="connsiteY0" fmla="*/ 0 h 838201"/>
              <a:gd name="connsiteX1" fmla="*/ 607008 w 5548632"/>
              <a:gd name="connsiteY1" fmla="*/ 0 h 838201"/>
              <a:gd name="connsiteX2" fmla="*/ 5308602 w 5548632"/>
              <a:gd name="connsiteY2" fmla="*/ 0 h 838201"/>
              <a:gd name="connsiteX3" fmla="*/ 5311170 w 5548632"/>
              <a:gd name="connsiteY3" fmla="*/ 0 h 838201"/>
              <a:gd name="connsiteX4" fmla="*/ 5318832 w 5548632"/>
              <a:gd name="connsiteY4" fmla="*/ 1547 h 838201"/>
              <a:gd name="connsiteX5" fmla="*/ 5354673 w 5548632"/>
              <a:gd name="connsiteY5" fmla="*/ 6967 h 838201"/>
              <a:gd name="connsiteX6" fmla="*/ 5519237 w 5548632"/>
              <a:gd name="connsiteY6" fmla="*/ 209428 h 838201"/>
              <a:gd name="connsiteX7" fmla="*/ 5520241 w 5548632"/>
              <a:gd name="connsiteY7" fmla="*/ 216883 h 838201"/>
              <a:gd name="connsiteX8" fmla="*/ 5525198 w 5548632"/>
              <a:gd name="connsiteY8" fmla="*/ 230515 h 838201"/>
              <a:gd name="connsiteX9" fmla="*/ 5548632 w 5548632"/>
              <a:gd name="connsiteY9" fmla="*/ 419100 h 838201"/>
              <a:gd name="connsiteX10" fmla="*/ 5525198 w 5548632"/>
              <a:gd name="connsiteY10" fmla="*/ 607686 h 838201"/>
              <a:gd name="connsiteX11" fmla="*/ 5520241 w 5548632"/>
              <a:gd name="connsiteY11" fmla="*/ 621318 h 838201"/>
              <a:gd name="connsiteX12" fmla="*/ 5519237 w 5548632"/>
              <a:gd name="connsiteY12" fmla="*/ 628772 h 838201"/>
              <a:gd name="connsiteX13" fmla="*/ 5376581 w 5548632"/>
              <a:gd name="connsiteY13" fmla="*/ 822784 h 838201"/>
              <a:gd name="connsiteX14" fmla="*/ 5373232 w 5548632"/>
              <a:gd name="connsiteY14" fmla="*/ 823942 h 838201"/>
              <a:gd name="connsiteX15" fmla="*/ 5360971 w 5548632"/>
              <a:gd name="connsiteY15" fmla="*/ 832208 h 838201"/>
              <a:gd name="connsiteX16" fmla="*/ 5331287 w 5548632"/>
              <a:gd name="connsiteY16" fmla="*/ 838201 h 838201"/>
              <a:gd name="connsiteX17" fmla="*/ 5168899 w 5548632"/>
              <a:gd name="connsiteY17" fmla="*/ 838201 h 838201"/>
              <a:gd name="connsiteX18" fmla="*/ 3673293 w 5548632"/>
              <a:gd name="connsiteY18" fmla="*/ 838201 h 838201"/>
              <a:gd name="connsiteX19" fmla="*/ 594365 w 5548632"/>
              <a:gd name="connsiteY19" fmla="*/ 838201 h 838201"/>
              <a:gd name="connsiteX20" fmla="*/ 454662 w 5548632"/>
              <a:gd name="connsiteY20" fmla="*/ 698498 h 838201"/>
              <a:gd name="connsiteX21" fmla="*/ 454662 w 5548632"/>
              <a:gd name="connsiteY21" fmla="*/ 396062 h 838201"/>
              <a:gd name="connsiteX22" fmla="*/ 451090 w 5548632"/>
              <a:gd name="connsiteY22" fmla="*/ 396062 h 838201"/>
              <a:gd name="connsiteX23" fmla="*/ 215874 w 5548632"/>
              <a:gd name="connsiteY23" fmla="*/ 396062 h 838201"/>
              <a:gd name="connsiteX24" fmla="*/ 1035 w 5548632"/>
              <a:gd name="connsiteY24" fmla="*/ 396062 h 838201"/>
              <a:gd name="connsiteX25" fmla="*/ 0 w 5548632"/>
              <a:gd name="connsiteY25" fmla="*/ 380657 h 838201"/>
              <a:gd name="connsiteX26" fmla="*/ 13334 w 5548632"/>
              <a:gd name="connsiteY26" fmla="*/ 380657 h 838201"/>
              <a:gd name="connsiteX27" fmla="*/ 380762 w 5548632"/>
              <a:gd name="connsiteY27" fmla="*/ 380657 h 838201"/>
              <a:gd name="connsiteX28" fmla="*/ 449676 w 5548632"/>
              <a:gd name="connsiteY28" fmla="*/ 380657 h 838201"/>
              <a:gd name="connsiteX29" fmla="*/ 454662 w 5548632"/>
              <a:gd name="connsiteY29" fmla="*/ 342729 h 838201"/>
              <a:gd name="connsiteX30" fmla="*/ 231505 w 5548632"/>
              <a:gd name="connsiteY30" fmla="*/ 0 h 838201"/>
              <a:gd name="connsiteX31" fmla="*/ 215874 w 5548632"/>
              <a:gd name="connsiteY31" fmla="*/ 0 h 838201"/>
              <a:gd name="connsiteX32" fmla="*/ 231505 w 5548632"/>
              <a:gd name="connsiteY32" fmla="*/ 0 h 838201"/>
              <a:gd name="connsiteX33" fmla="*/ 197048 w 5548632"/>
              <a:gd name="connsiteY33" fmla="*/ 5335 h 838201"/>
              <a:gd name="connsiteX34" fmla="*/ 192750 w 5548632"/>
              <a:gd name="connsiteY34" fmla="*/ 4669 h 8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48632" h="838201">
                <a:moveTo>
                  <a:pt x="231505" y="0"/>
                </a:moveTo>
                <a:lnTo>
                  <a:pt x="607008" y="0"/>
                </a:lnTo>
                <a:lnTo>
                  <a:pt x="5308602" y="0"/>
                </a:lnTo>
                <a:lnTo>
                  <a:pt x="5311170" y="0"/>
                </a:lnTo>
                <a:lnTo>
                  <a:pt x="5318832" y="1547"/>
                </a:lnTo>
                <a:lnTo>
                  <a:pt x="5354673" y="6967"/>
                </a:lnTo>
                <a:cubicBezTo>
                  <a:pt x="5429079" y="29806"/>
                  <a:pt x="5490318" y="106868"/>
                  <a:pt x="5519237" y="209428"/>
                </a:cubicBezTo>
                <a:lnTo>
                  <a:pt x="5520241" y="216883"/>
                </a:lnTo>
                <a:lnTo>
                  <a:pt x="5525198" y="230515"/>
                </a:lnTo>
                <a:cubicBezTo>
                  <a:pt x="5539677" y="278778"/>
                  <a:pt x="5548632" y="345453"/>
                  <a:pt x="5548632" y="419100"/>
                </a:cubicBezTo>
                <a:cubicBezTo>
                  <a:pt x="5548632" y="492747"/>
                  <a:pt x="5539677" y="559422"/>
                  <a:pt x="5525198" y="607686"/>
                </a:cubicBezTo>
                <a:lnTo>
                  <a:pt x="5520241" y="621318"/>
                </a:lnTo>
                <a:lnTo>
                  <a:pt x="5519237" y="628772"/>
                </a:lnTo>
                <a:cubicBezTo>
                  <a:pt x="5493210" y="721076"/>
                  <a:pt x="5441004" y="792727"/>
                  <a:pt x="5376581" y="822784"/>
                </a:cubicBezTo>
                <a:lnTo>
                  <a:pt x="5373232" y="823942"/>
                </a:lnTo>
                <a:lnTo>
                  <a:pt x="5360971" y="832208"/>
                </a:lnTo>
                <a:cubicBezTo>
                  <a:pt x="5351847" y="836067"/>
                  <a:pt x="5341816" y="838201"/>
                  <a:pt x="5331287" y="838201"/>
                </a:cubicBezTo>
                <a:lnTo>
                  <a:pt x="5168899" y="838201"/>
                </a:lnTo>
                <a:lnTo>
                  <a:pt x="3673293" y="838201"/>
                </a:lnTo>
                <a:lnTo>
                  <a:pt x="594365" y="838201"/>
                </a:lnTo>
                <a:cubicBezTo>
                  <a:pt x="517209" y="838201"/>
                  <a:pt x="454662" y="775654"/>
                  <a:pt x="454662" y="698498"/>
                </a:cubicBezTo>
                <a:lnTo>
                  <a:pt x="454662" y="396062"/>
                </a:lnTo>
                <a:lnTo>
                  <a:pt x="451090" y="396062"/>
                </a:lnTo>
                <a:lnTo>
                  <a:pt x="215874" y="396062"/>
                </a:lnTo>
                <a:lnTo>
                  <a:pt x="1035" y="396062"/>
                </a:lnTo>
                <a:lnTo>
                  <a:pt x="0" y="380657"/>
                </a:lnTo>
                <a:lnTo>
                  <a:pt x="13334" y="380657"/>
                </a:lnTo>
                <a:lnTo>
                  <a:pt x="380762" y="380657"/>
                </a:lnTo>
                <a:lnTo>
                  <a:pt x="449676" y="380657"/>
                </a:lnTo>
                <a:lnTo>
                  <a:pt x="454662" y="342729"/>
                </a:lnTo>
                <a:cubicBezTo>
                  <a:pt x="454662" y="153445"/>
                  <a:pt x="354751" y="0"/>
                  <a:pt x="231505" y="0"/>
                </a:cubicBezTo>
                <a:close/>
                <a:moveTo>
                  <a:pt x="215874" y="0"/>
                </a:moveTo>
                <a:lnTo>
                  <a:pt x="231505" y="0"/>
                </a:lnTo>
                <a:lnTo>
                  <a:pt x="197048" y="5335"/>
                </a:lnTo>
                <a:lnTo>
                  <a:pt x="192750" y="466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fa-IR" sz="4400" dirty="0">
                <a:solidFill>
                  <a:schemeClr val="bg1"/>
                </a:solidFill>
                <a:latin typeface="IRMitra" panose="02000506000000020002" pitchFamily="2" charset="-78"/>
                <a:ea typeface="+mj-ea"/>
                <a:cs typeface="B Nazanin" panose="00000400000000000000" pitchFamily="2" charset="-78"/>
              </a:rPr>
              <a:t>محک زنی (</a:t>
            </a:r>
            <a:r>
              <a:rPr lang="en-US" sz="4400" dirty="0">
                <a:solidFill>
                  <a:schemeClr val="bg1"/>
                </a:solidFill>
                <a:latin typeface="IRMitra" panose="02000506000000020002" pitchFamily="2" charset="-78"/>
                <a:ea typeface="+mj-ea"/>
                <a:cs typeface="B Nazanin" panose="00000400000000000000" pitchFamily="2" charset="-78"/>
              </a:rPr>
              <a:t>Benchmarking</a:t>
            </a:r>
            <a:r>
              <a:rPr lang="fa-IR" sz="4400" dirty="0">
                <a:solidFill>
                  <a:schemeClr val="bg1"/>
                </a:solidFill>
                <a:latin typeface="IRMitra" panose="02000506000000020002" pitchFamily="2" charset="-78"/>
                <a:ea typeface="+mj-ea"/>
                <a:cs typeface="B Nazanin" panose="00000400000000000000" pitchFamily="2" charset="-78"/>
              </a:rPr>
              <a:t>)</a:t>
            </a:r>
            <a:endParaRPr lang="en-US" sz="4400" dirty="0">
              <a:solidFill>
                <a:schemeClr val="bg1"/>
              </a:solidFill>
              <a:latin typeface="IRMitra" panose="02000506000000020002" pitchFamily="2" charset="-78"/>
              <a:ea typeface="+mj-ea"/>
              <a:cs typeface="B Nazanin" panose="00000400000000000000" pitchFamily="2" charset="-78"/>
            </a:endParaRPr>
          </a:p>
        </p:txBody>
      </p:sp>
    </p:spTree>
    <p:extLst>
      <p:ext uri="{BB962C8B-B14F-4D97-AF65-F5344CB8AC3E}">
        <p14:creationId xmlns:p14="http://schemas.microsoft.com/office/powerpoint/2010/main" val="17029857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838200" y="1098966"/>
            <a:ext cx="10515600" cy="4768434"/>
          </a:xfrm>
        </p:spPr>
        <p:txBody>
          <a:bodyPr>
            <a:noAutofit/>
          </a:bodyPr>
          <a:lstStyle/>
          <a:p>
            <a:pPr marL="0" indent="0" algn="just">
              <a:lnSpc>
                <a:spcPct val="150000"/>
              </a:lnSpc>
              <a:buNone/>
            </a:pPr>
            <a:r>
              <a:rPr lang="fa-IR" dirty="0" smtClean="0">
                <a:cs typeface="B Nazanin" panose="00000400000000000000" pitchFamily="2" charset="-78"/>
              </a:rPr>
              <a:t>رئال </a:t>
            </a:r>
            <a:r>
              <a:rPr lang="fa-IR" dirty="0">
                <a:cs typeface="B Nazanin" panose="00000400000000000000" pitchFamily="2" charset="-78"/>
              </a:rPr>
              <a:t>مادرید ممکن است همچنین کارگاه‌ها، سمینارها و جلسات مشاوره فردی برگزار کند تا به بازیکنان کمک کند تا سلامت روان خود را حفظ کنند. به طور کلی، این باشگاه به شیوه فعال به مدیریت سلامت روان بازیکنان خود می‌پردازد تا اطمینان حاصل شود که آن‌ها در بهترین حالت ممکن برای اجرای برترین عملکرد هستند.</a:t>
            </a:r>
            <a:endParaRPr lang="en-US" dirty="0">
              <a:cs typeface="B Nazanin" panose="00000400000000000000" pitchFamily="2" charset="-78"/>
            </a:endParaRPr>
          </a:p>
        </p:txBody>
      </p:sp>
      <p:sp>
        <p:nvSpPr>
          <p:cNvPr id="5" name="Freeform: Shape 58">
            <a:extLst>
              <a:ext uri="{FF2B5EF4-FFF2-40B4-BE49-F238E27FC236}">
                <a16:creationId xmlns:a16="http://schemas.microsoft.com/office/drawing/2014/main" xmlns="" id="{B23AAA80-3807-4F74-8501-F68E01684DFE}"/>
              </a:ext>
            </a:extLst>
          </p:cNvPr>
          <p:cNvSpPr/>
          <p:nvPr/>
        </p:nvSpPr>
        <p:spPr>
          <a:xfrm rot="10800000">
            <a:off x="5997388" y="350835"/>
            <a:ext cx="6194612" cy="639763"/>
          </a:xfrm>
          <a:custGeom>
            <a:avLst/>
            <a:gdLst>
              <a:gd name="connsiteX0" fmla="*/ 231505 w 5548632"/>
              <a:gd name="connsiteY0" fmla="*/ 0 h 838201"/>
              <a:gd name="connsiteX1" fmla="*/ 607008 w 5548632"/>
              <a:gd name="connsiteY1" fmla="*/ 0 h 838201"/>
              <a:gd name="connsiteX2" fmla="*/ 5308602 w 5548632"/>
              <a:gd name="connsiteY2" fmla="*/ 0 h 838201"/>
              <a:gd name="connsiteX3" fmla="*/ 5311170 w 5548632"/>
              <a:gd name="connsiteY3" fmla="*/ 0 h 838201"/>
              <a:gd name="connsiteX4" fmla="*/ 5318832 w 5548632"/>
              <a:gd name="connsiteY4" fmla="*/ 1547 h 838201"/>
              <a:gd name="connsiteX5" fmla="*/ 5354673 w 5548632"/>
              <a:gd name="connsiteY5" fmla="*/ 6967 h 838201"/>
              <a:gd name="connsiteX6" fmla="*/ 5519237 w 5548632"/>
              <a:gd name="connsiteY6" fmla="*/ 209428 h 838201"/>
              <a:gd name="connsiteX7" fmla="*/ 5520241 w 5548632"/>
              <a:gd name="connsiteY7" fmla="*/ 216883 h 838201"/>
              <a:gd name="connsiteX8" fmla="*/ 5525198 w 5548632"/>
              <a:gd name="connsiteY8" fmla="*/ 230515 h 838201"/>
              <a:gd name="connsiteX9" fmla="*/ 5548632 w 5548632"/>
              <a:gd name="connsiteY9" fmla="*/ 419100 h 838201"/>
              <a:gd name="connsiteX10" fmla="*/ 5525198 w 5548632"/>
              <a:gd name="connsiteY10" fmla="*/ 607686 h 838201"/>
              <a:gd name="connsiteX11" fmla="*/ 5520241 w 5548632"/>
              <a:gd name="connsiteY11" fmla="*/ 621318 h 838201"/>
              <a:gd name="connsiteX12" fmla="*/ 5519237 w 5548632"/>
              <a:gd name="connsiteY12" fmla="*/ 628772 h 838201"/>
              <a:gd name="connsiteX13" fmla="*/ 5376581 w 5548632"/>
              <a:gd name="connsiteY13" fmla="*/ 822784 h 838201"/>
              <a:gd name="connsiteX14" fmla="*/ 5373232 w 5548632"/>
              <a:gd name="connsiteY14" fmla="*/ 823942 h 838201"/>
              <a:gd name="connsiteX15" fmla="*/ 5360971 w 5548632"/>
              <a:gd name="connsiteY15" fmla="*/ 832208 h 838201"/>
              <a:gd name="connsiteX16" fmla="*/ 5331287 w 5548632"/>
              <a:gd name="connsiteY16" fmla="*/ 838201 h 838201"/>
              <a:gd name="connsiteX17" fmla="*/ 5168899 w 5548632"/>
              <a:gd name="connsiteY17" fmla="*/ 838201 h 838201"/>
              <a:gd name="connsiteX18" fmla="*/ 3673293 w 5548632"/>
              <a:gd name="connsiteY18" fmla="*/ 838201 h 838201"/>
              <a:gd name="connsiteX19" fmla="*/ 594365 w 5548632"/>
              <a:gd name="connsiteY19" fmla="*/ 838201 h 838201"/>
              <a:gd name="connsiteX20" fmla="*/ 454662 w 5548632"/>
              <a:gd name="connsiteY20" fmla="*/ 698498 h 838201"/>
              <a:gd name="connsiteX21" fmla="*/ 454662 w 5548632"/>
              <a:gd name="connsiteY21" fmla="*/ 396062 h 838201"/>
              <a:gd name="connsiteX22" fmla="*/ 451090 w 5548632"/>
              <a:gd name="connsiteY22" fmla="*/ 396062 h 838201"/>
              <a:gd name="connsiteX23" fmla="*/ 215874 w 5548632"/>
              <a:gd name="connsiteY23" fmla="*/ 396062 h 838201"/>
              <a:gd name="connsiteX24" fmla="*/ 1035 w 5548632"/>
              <a:gd name="connsiteY24" fmla="*/ 396062 h 838201"/>
              <a:gd name="connsiteX25" fmla="*/ 0 w 5548632"/>
              <a:gd name="connsiteY25" fmla="*/ 380657 h 838201"/>
              <a:gd name="connsiteX26" fmla="*/ 13334 w 5548632"/>
              <a:gd name="connsiteY26" fmla="*/ 380657 h 838201"/>
              <a:gd name="connsiteX27" fmla="*/ 380762 w 5548632"/>
              <a:gd name="connsiteY27" fmla="*/ 380657 h 838201"/>
              <a:gd name="connsiteX28" fmla="*/ 449676 w 5548632"/>
              <a:gd name="connsiteY28" fmla="*/ 380657 h 838201"/>
              <a:gd name="connsiteX29" fmla="*/ 454662 w 5548632"/>
              <a:gd name="connsiteY29" fmla="*/ 342729 h 838201"/>
              <a:gd name="connsiteX30" fmla="*/ 231505 w 5548632"/>
              <a:gd name="connsiteY30" fmla="*/ 0 h 838201"/>
              <a:gd name="connsiteX31" fmla="*/ 215874 w 5548632"/>
              <a:gd name="connsiteY31" fmla="*/ 0 h 838201"/>
              <a:gd name="connsiteX32" fmla="*/ 231505 w 5548632"/>
              <a:gd name="connsiteY32" fmla="*/ 0 h 838201"/>
              <a:gd name="connsiteX33" fmla="*/ 197048 w 5548632"/>
              <a:gd name="connsiteY33" fmla="*/ 5335 h 838201"/>
              <a:gd name="connsiteX34" fmla="*/ 192750 w 5548632"/>
              <a:gd name="connsiteY34" fmla="*/ 4669 h 83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48632" h="838201">
                <a:moveTo>
                  <a:pt x="231505" y="0"/>
                </a:moveTo>
                <a:lnTo>
                  <a:pt x="607008" y="0"/>
                </a:lnTo>
                <a:lnTo>
                  <a:pt x="5308602" y="0"/>
                </a:lnTo>
                <a:lnTo>
                  <a:pt x="5311170" y="0"/>
                </a:lnTo>
                <a:lnTo>
                  <a:pt x="5318832" y="1547"/>
                </a:lnTo>
                <a:lnTo>
                  <a:pt x="5354673" y="6967"/>
                </a:lnTo>
                <a:cubicBezTo>
                  <a:pt x="5429079" y="29806"/>
                  <a:pt x="5490318" y="106868"/>
                  <a:pt x="5519237" y="209428"/>
                </a:cubicBezTo>
                <a:lnTo>
                  <a:pt x="5520241" y="216883"/>
                </a:lnTo>
                <a:lnTo>
                  <a:pt x="5525198" y="230515"/>
                </a:lnTo>
                <a:cubicBezTo>
                  <a:pt x="5539677" y="278778"/>
                  <a:pt x="5548632" y="345453"/>
                  <a:pt x="5548632" y="419100"/>
                </a:cubicBezTo>
                <a:cubicBezTo>
                  <a:pt x="5548632" y="492747"/>
                  <a:pt x="5539677" y="559422"/>
                  <a:pt x="5525198" y="607686"/>
                </a:cubicBezTo>
                <a:lnTo>
                  <a:pt x="5520241" y="621318"/>
                </a:lnTo>
                <a:lnTo>
                  <a:pt x="5519237" y="628772"/>
                </a:lnTo>
                <a:cubicBezTo>
                  <a:pt x="5493210" y="721076"/>
                  <a:pt x="5441004" y="792727"/>
                  <a:pt x="5376581" y="822784"/>
                </a:cubicBezTo>
                <a:lnTo>
                  <a:pt x="5373232" y="823942"/>
                </a:lnTo>
                <a:lnTo>
                  <a:pt x="5360971" y="832208"/>
                </a:lnTo>
                <a:cubicBezTo>
                  <a:pt x="5351847" y="836067"/>
                  <a:pt x="5341816" y="838201"/>
                  <a:pt x="5331287" y="838201"/>
                </a:cubicBezTo>
                <a:lnTo>
                  <a:pt x="5168899" y="838201"/>
                </a:lnTo>
                <a:lnTo>
                  <a:pt x="3673293" y="838201"/>
                </a:lnTo>
                <a:lnTo>
                  <a:pt x="594365" y="838201"/>
                </a:lnTo>
                <a:cubicBezTo>
                  <a:pt x="517209" y="838201"/>
                  <a:pt x="454662" y="775654"/>
                  <a:pt x="454662" y="698498"/>
                </a:cubicBezTo>
                <a:lnTo>
                  <a:pt x="454662" y="396062"/>
                </a:lnTo>
                <a:lnTo>
                  <a:pt x="451090" y="396062"/>
                </a:lnTo>
                <a:lnTo>
                  <a:pt x="215874" y="396062"/>
                </a:lnTo>
                <a:lnTo>
                  <a:pt x="1035" y="396062"/>
                </a:lnTo>
                <a:lnTo>
                  <a:pt x="0" y="380657"/>
                </a:lnTo>
                <a:lnTo>
                  <a:pt x="13334" y="380657"/>
                </a:lnTo>
                <a:lnTo>
                  <a:pt x="380762" y="380657"/>
                </a:lnTo>
                <a:lnTo>
                  <a:pt x="449676" y="380657"/>
                </a:lnTo>
                <a:lnTo>
                  <a:pt x="454662" y="342729"/>
                </a:lnTo>
                <a:cubicBezTo>
                  <a:pt x="454662" y="153445"/>
                  <a:pt x="354751" y="0"/>
                  <a:pt x="231505" y="0"/>
                </a:cubicBezTo>
                <a:close/>
                <a:moveTo>
                  <a:pt x="215874" y="0"/>
                </a:moveTo>
                <a:lnTo>
                  <a:pt x="231505" y="0"/>
                </a:lnTo>
                <a:lnTo>
                  <a:pt x="197048" y="5335"/>
                </a:lnTo>
                <a:lnTo>
                  <a:pt x="192750" y="4669"/>
                </a:lnTo>
                <a:close/>
              </a:path>
            </a:pathLst>
          </a:cu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Title 18">
            <a:extLst>
              <a:ext uri="{FF2B5EF4-FFF2-40B4-BE49-F238E27FC236}">
                <a16:creationId xmlns:a16="http://schemas.microsoft.com/office/drawing/2014/main" xmlns="" id="{27D259E2-9EAA-4F5C-AF73-7DDD03B48F5B}"/>
              </a:ext>
            </a:extLst>
          </p:cNvPr>
          <p:cNvSpPr>
            <a:spLocks noGrp="1"/>
          </p:cNvSpPr>
          <p:nvPr>
            <p:ph type="title"/>
          </p:nvPr>
        </p:nvSpPr>
        <p:spPr>
          <a:xfrm>
            <a:off x="838200" y="7935"/>
            <a:ext cx="10515600" cy="1325563"/>
          </a:xfrm>
        </p:spPr>
        <p:txBody>
          <a:bodyPr/>
          <a:lstStyle/>
          <a:p>
            <a:pPr algn="r"/>
            <a:r>
              <a:rPr lang="fa-IR" dirty="0" smtClean="0">
                <a:solidFill>
                  <a:schemeClr val="bg1"/>
                </a:solidFill>
                <a:latin typeface="IRMitra" panose="02000506000000020002" pitchFamily="2" charset="-78"/>
                <a:cs typeface="B Nazanin" panose="00000400000000000000" pitchFamily="2" charset="-78"/>
              </a:rPr>
              <a:t>محک زنی (</a:t>
            </a:r>
            <a:r>
              <a:rPr lang="en-US" dirty="0" smtClean="0">
                <a:solidFill>
                  <a:schemeClr val="bg1"/>
                </a:solidFill>
                <a:latin typeface="IRMitra" panose="02000506000000020002" pitchFamily="2" charset="-78"/>
                <a:cs typeface="B Nazanin" panose="00000400000000000000" pitchFamily="2" charset="-78"/>
              </a:rPr>
              <a:t>Benchmarking</a:t>
            </a:r>
            <a:r>
              <a:rPr lang="fa-IR" dirty="0" smtClean="0">
                <a:solidFill>
                  <a:schemeClr val="bg1"/>
                </a:solidFill>
                <a:latin typeface="IRMitra" panose="02000506000000020002" pitchFamily="2" charset="-78"/>
                <a:cs typeface="B Nazanin" panose="00000400000000000000" pitchFamily="2" charset="-78"/>
              </a:rPr>
              <a:t>)</a:t>
            </a:r>
            <a:endParaRPr lang="fa-IR" dirty="0">
              <a:solidFill>
                <a:schemeClr val="bg1"/>
              </a:solidFill>
              <a:latin typeface="IRMitra" panose="02000506000000020002" pitchFamily="2" charset="-78"/>
              <a:cs typeface="B Nazanin" panose="00000400000000000000" pitchFamily="2" charset="-78"/>
            </a:endParaRPr>
          </a:p>
        </p:txBody>
      </p:sp>
      <p:sp>
        <p:nvSpPr>
          <p:cNvPr id="11" name="Rectangle 10">
            <a:extLst>
              <a:ext uri="{FF2B5EF4-FFF2-40B4-BE49-F238E27FC236}">
                <a16:creationId xmlns:a16="http://schemas.microsoft.com/office/drawing/2014/main" xmlns="" id="{9F2A1CE8-4665-4AE1-8EF0-A23DE749400D}"/>
              </a:ext>
            </a:extLst>
          </p:cNvPr>
          <p:cNvSpPr/>
          <p:nvPr/>
        </p:nvSpPr>
        <p:spPr>
          <a:xfrm>
            <a:off x="0" y="6515100"/>
            <a:ext cx="12192000" cy="342900"/>
          </a:xfrm>
          <a:prstGeom prst="rect">
            <a:avLst/>
          </a:prstGeom>
          <a:ln/>
        </p:spPr>
        <p:style>
          <a:lnRef idx="0">
            <a:schemeClr val="accent3"/>
          </a:lnRef>
          <a:fillRef idx="3">
            <a:schemeClr val="accent3"/>
          </a:fillRef>
          <a:effectRef idx="3">
            <a:schemeClr val="accent3"/>
          </a:effectRef>
          <a:fontRef idx="minor">
            <a:schemeClr val="lt1"/>
          </a:fontRef>
        </p:style>
        <p:txBody>
          <a:bodyPr rtlCol="1" anchor="ctr"/>
          <a:lstStyle/>
          <a:p>
            <a:pPr algn="ctr"/>
            <a:endParaRPr lang="fa-IR"/>
          </a:p>
        </p:txBody>
      </p:sp>
      <p:pic>
        <p:nvPicPr>
          <p:cNvPr id="14" name="Picture 13">
            <a:extLst>
              <a:ext uri="{FF2B5EF4-FFF2-40B4-BE49-F238E27FC236}">
                <a16:creationId xmlns:a16="http://schemas.microsoft.com/office/drawing/2014/main" xmlns="" id="{403CF81D-5BD0-44BE-9ADF-7EE458ABE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55" y="5567303"/>
            <a:ext cx="1081689" cy="1081689"/>
          </a:xfrm>
          <a:prstGeom prst="rect">
            <a:avLst/>
          </a:prstGeom>
        </p:spPr>
      </p:pic>
      <p:sp>
        <p:nvSpPr>
          <p:cNvPr id="15" name="Google Shape;329;p30">
            <a:extLst>
              <a:ext uri="{FF2B5EF4-FFF2-40B4-BE49-F238E27FC236}">
                <a16:creationId xmlns:a16="http://schemas.microsoft.com/office/drawing/2014/main" xmlns="" id="{D271CD1E-2809-4A95-A198-72C6AFD4CCF8}"/>
              </a:ext>
            </a:extLst>
          </p:cNvPr>
          <p:cNvSpPr txBox="1">
            <a:spLocks/>
          </p:cNvSpPr>
          <p:nvPr/>
        </p:nvSpPr>
        <p:spPr>
          <a:xfrm flipH="1">
            <a:off x="-255281" y="5727394"/>
            <a:ext cx="2186959" cy="787706"/>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rtl="1">
              <a:lnSpc>
                <a:spcPct val="150000"/>
              </a:lnSpc>
              <a:spcBef>
                <a:spcPts val="0"/>
              </a:spcBef>
              <a:buNone/>
            </a:pPr>
            <a:r>
              <a:rPr lang="fa-IR" sz="2400" b="1" dirty="0" smtClean="0">
                <a:cs typeface="B Nazanin" panose="00000400000000000000" pitchFamily="2" charset="-78"/>
              </a:rPr>
              <a:t>9</a:t>
            </a:r>
            <a:endParaRPr lang="fa-IR" sz="1400" b="1" dirty="0">
              <a:cs typeface="B Nazanin" panose="00000400000000000000" pitchFamily="2" charset="-78"/>
            </a:endParaRPr>
          </a:p>
        </p:txBody>
      </p:sp>
    </p:spTree>
    <p:extLst>
      <p:ext uri="{BB962C8B-B14F-4D97-AF65-F5344CB8AC3E}">
        <p14:creationId xmlns:p14="http://schemas.microsoft.com/office/powerpoint/2010/main" val="20826138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1450</TotalTime>
  <Words>349</Words>
  <Application>Microsoft Office PowerPoint</Application>
  <PresentationFormat>Widescreen</PresentationFormat>
  <Paragraphs>57</Paragraphs>
  <Slides>14</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IRMitra</vt:lpstr>
      <vt:lpstr>Vazirmatn</vt:lpstr>
      <vt:lpstr>Shabnam</vt:lpstr>
      <vt:lpstr>Calibri</vt:lpstr>
      <vt:lpstr>B Nazanin</vt:lpstr>
      <vt:lpstr>Arial</vt:lpstr>
      <vt:lpstr>B Titr</vt:lpstr>
      <vt:lpstr>Calibri Light</vt:lpstr>
      <vt:lpstr>Office Theme</vt:lpstr>
      <vt:lpstr>PowerPoint Presentation</vt:lpstr>
      <vt:lpstr>PowerPoint Presentation</vt:lpstr>
      <vt:lpstr>عناوین ارائه</vt:lpstr>
      <vt:lpstr>مراحل طراحی</vt:lpstr>
      <vt:lpstr>PowerPoint Presentation</vt:lpstr>
      <vt:lpstr>PowerPoint Presentation</vt:lpstr>
      <vt:lpstr>PowerPoint Presentation</vt:lpstr>
      <vt:lpstr>تاریخچه</vt:lpstr>
      <vt:lpstr>محک زنی (Benchmarking)</vt:lpstr>
      <vt:lpstr>نگاشت ذهنی Mind Mapping</vt:lpstr>
      <vt:lpstr>نگاشت ذهنی Mind Mapping</vt:lpstr>
      <vt:lpstr>PowerPoint Presentation</vt:lpstr>
      <vt:lpstr>نگاشت ذهنی Mind Mapping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به نام خدا</dc:title>
  <dc:creator>Sajad Dehshiri</dc:creator>
  <cp:lastModifiedBy>USER</cp:lastModifiedBy>
  <cp:revision>179</cp:revision>
  <dcterms:created xsi:type="dcterms:W3CDTF">2017-12-01T12:43:52Z</dcterms:created>
  <dcterms:modified xsi:type="dcterms:W3CDTF">2024-03-15T07:35:49Z</dcterms:modified>
</cp:coreProperties>
</file>